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34E5A-511A-476A-B810-A065D187700C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60F535C-CBEE-49FA-B4CA-772F7C8A6DE5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t-EE" sz="2000" dirty="0" smtClean="0"/>
            <a:t>7. klassid</a:t>
          </a:r>
          <a:endParaRPr lang="et-EE" sz="2000" dirty="0"/>
        </a:p>
      </dgm:t>
    </dgm:pt>
    <dgm:pt modelId="{05D7961A-291C-44BF-9DA2-903A6BDAAF9C}" type="parTrans" cxnId="{E7440AE4-A6D7-49D7-BE31-C54F0DD331A4}">
      <dgm:prSet/>
      <dgm:spPr/>
      <dgm:t>
        <a:bodyPr/>
        <a:lstStyle/>
        <a:p>
          <a:endParaRPr lang="et-EE"/>
        </a:p>
      </dgm:t>
    </dgm:pt>
    <dgm:pt modelId="{FF5B8D81-EF76-49F0-A6BD-772450215798}" type="sibTrans" cxnId="{E7440AE4-A6D7-49D7-BE31-C54F0DD331A4}">
      <dgm:prSet/>
      <dgm:spPr/>
      <dgm:t>
        <a:bodyPr/>
        <a:lstStyle/>
        <a:p>
          <a:endParaRPr lang="et-EE"/>
        </a:p>
      </dgm:t>
    </dgm:pt>
    <dgm:pt modelId="{39E76F0D-ACE1-400E-B3B6-75AAD5833B74}">
      <dgm:prSet phldrT="[Teks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t-EE" dirty="0" smtClean="0"/>
            <a:t>Kristiina</a:t>
          </a:r>
        </a:p>
        <a:p>
          <a:r>
            <a:rPr lang="et-EE" dirty="0" smtClean="0"/>
            <a:t>eesti keel</a:t>
          </a:r>
          <a:endParaRPr lang="et-EE" dirty="0"/>
        </a:p>
      </dgm:t>
    </dgm:pt>
    <dgm:pt modelId="{77B77046-4294-4380-8534-33432C6CA3C3}" type="parTrans" cxnId="{C0BBAB8B-0383-49F1-A9D8-A97FDB018543}">
      <dgm:prSet/>
      <dgm:spPr/>
      <dgm:t>
        <a:bodyPr/>
        <a:lstStyle/>
        <a:p>
          <a:endParaRPr lang="et-EE"/>
        </a:p>
      </dgm:t>
    </dgm:pt>
    <dgm:pt modelId="{1D0B83A4-572B-47E5-9975-CCE4578043DC}" type="sibTrans" cxnId="{C0BBAB8B-0383-49F1-A9D8-A97FDB018543}">
      <dgm:prSet/>
      <dgm:spPr/>
      <dgm:t>
        <a:bodyPr/>
        <a:lstStyle/>
        <a:p>
          <a:endParaRPr lang="et-EE"/>
        </a:p>
      </dgm:t>
    </dgm:pt>
    <dgm:pt modelId="{8E22FEAD-27B3-4B95-8C32-5017EB15EAEE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t-EE" dirty="0" smtClean="0"/>
            <a:t>Kaire</a:t>
          </a:r>
        </a:p>
        <a:p>
          <a:r>
            <a:rPr lang="et-EE" dirty="0" smtClean="0"/>
            <a:t>geograafia</a:t>
          </a:r>
          <a:endParaRPr lang="et-EE" dirty="0"/>
        </a:p>
      </dgm:t>
    </dgm:pt>
    <dgm:pt modelId="{9182D9CA-221D-4310-AC2E-82040EB43677}" type="parTrans" cxnId="{B8341BEF-A8BC-4783-9949-6EC0035F3862}">
      <dgm:prSet/>
      <dgm:spPr/>
      <dgm:t>
        <a:bodyPr/>
        <a:lstStyle/>
        <a:p>
          <a:endParaRPr lang="et-EE"/>
        </a:p>
      </dgm:t>
    </dgm:pt>
    <dgm:pt modelId="{DFC20A05-CA55-4D14-9B20-BC719CD92507}" type="sibTrans" cxnId="{B8341BEF-A8BC-4783-9949-6EC0035F3862}">
      <dgm:prSet/>
      <dgm:spPr/>
      <dgm:t>
        <a:bodyPr/>
        <a:lstStyle/>
        <a:p>
          <a:endParaRPr lang="et-EE"/>
        </a:p>
      </dgm:t>
    </dgm:pt>
    <dgm:pt modelId="{289AC641-C243-411D-8996-8C69EF01733E}">
      <dgm:prSet phldrT="[Tekst]"/>
      <dgm:spPr/>
      <dgm:t>
        <a:bodyPr/>
        <a:lstStyle/>
        <a:p>
          <a:r>
            <a:rPr lang="et-EE" dirty="0" smtClean="0"/>
            <a:t>Kristel</a:t>
          </a:r>
        </a:p>
        <a:p>
          <a:r>
            <a:rPr lang="et-EE" dirty="0" smtClean="0"/>
            <a:t>eesti keel</a:t>
          </a:r>
          <a:endParaRPr lang="et-EE" dirty="0"/>
        </a:p>
      </dgm:t>
    </dgm:pt>
    <dgm:pt modelId="{CD02BACB-7968-4C2E-BF9E-FEDB9476DEC6}" type="parTrans" cxnId="{A73AB78C-81ED-4B15-B1EC-188556A9249A}">
      <dgm:prSet/>
      <dgm:spPr/>
      <dgm:t>
        <a:bodyPr/>
        <a:lstStyle/>
        <a:p>
          <a:endParaRPr lang="et-EE"/>
        </a:p>
      </dgm:t>
    </dgm:pt>
    <dgm:pt modelId="{DD513715-5788-4A53-B1DF-899657559003}" type="sibTrans" cxnId="{A73AB78C-81ED-4B15-B1EC-188556A9249A}">
      <dgm:prSet/>
      <dgm:spPr/>
      <dgm:t>
        <a:bodyPr/>
        <a:lstStyle/>
        <a:p>
          <a:endParaRPr lang="et-EE"/>
        </a:p>
      </dgm:t>
    </dgm:pt>
    <dgm:pt modelId="{D0CA3497-B0F4-4C9E-BE0A-039AD9D3EA1B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t-EE" dirty="0" smtClean="0"/>
            <a:t>Priit</a:t>
          </a:r>
        </a:p>
        <a:p>
          <a:r>
            <a:rPr lang="et-EE" dirty="0" smtClean="0"/>
            <a:t>geograafia</a:t>
          </a:r>
          <a:endParaRPr lang="et-EE" dirty="0"/>
        </a:p>
      </dgm:t>
    </dgm:pt>
    <dgm:pt modelId="{45FA8717-BC52-4B48-92AE-8C25ADD74FBC}" type="parTrans" cxnId="{B6A8C7FF-BBC3-4479-AF0B-28030ADA2534}">
      <dgm:prSet/>
      <dgm:spPr/>
      <dgm:t>
        <a:bodyPr/>
        <a:lstStyle/>
        <a:p>
          <a:endParaRPr lang="et-EE"/>
        </a:p>
      </dgm:t>
    </dgm:pt>
    <dgm:pt modelId="{239FB977-040E-4C99-9491-00B6F42A2B76}" type="sibTrans" cxnId="{B6A8C7FF-BBC3-4479-AF0B-28030ADA2534}">
      <dgm:prSet/>
      <dgm:spPr/>
      <dgm:t>
        <a:bodyPr/>
        <a:lstStyle/>
        <a:p>
          <a:endParaRPr lang="et-EE"/>
        </a:p>
      </dgm:t>
    </dgm:pt>
    <dgm:pt modelId="{AF39F860-8871-4C18-9BDB-E38783665071}" type="pres">
      <dgm:prSet presAssocID="{CDB34E5A-511A-476A-B810-A065D18770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EC8948E-D183-458E-9C62-909FECBC3CC8}" type="pres">
      <dgm:prSet presAssocID="{A60F535C-CBEE-49FA-B4CA-772F7C8A6DE5}" presName="centerShape" presStyleLbl="node0" presStyleIdx="0" presStyleCnt="1"/>
      <dgm:spPr/>
      <dgm:t>
        <a:bodyPr/>
        <a:lstStyle/>
        <a:p>
          <a:endParaRPr lang="et-EE"/>
        </a:p>
      </dgm:t>
    </dgm:pt>
    <dgm:pt modelId="{BDE0934B-C51A-4F50-BD4B-D6274503D1A7}" type="pres">
      <dgm:prSet presAssocID="{39E76F0D-ACE1-400E-B3B6-75AAD5833B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5EBC1A4-89FB-4089-99E6-1A3283961598}" type="pres">
      <dgm:prSet presAssocID="{39E76F0D-ACE1-400E-B3B6-75AAD5833B74}" presName="dummy" presStyleCnt="0"/>
      <dgm:spPr/>
      <dgm:t>
        <a:bodyPr/>
        <a:lstStyle/>
        <a:p>
          <a:endParaRPr lang="et-EE"/>
        </a:p>
      </dgm:t>
    </dgm:pt>
    <dgm:pt modelId="{6FEAEBE8-32A0-4A5C-9851-316034A61CFE}" type="pres">
      <dgm:prSet presAssocID="{1D0B83A4-572B-47E5-9975-CCE4578043DC}" presName="sibTrans" presStyleLbl="sibTrans2D1" presStyleIdx="0" presStyleCnt="4"/>
      <dgm:spPr/>
      <dgm:t>
        <a:bodyPr/>
        <a:lstStyle/>
        <a:p>
          <a:endParaRPr lang="et-EE"/>
        </a:p>
      </dgm:t>
    </dgm:pt>
    <dgm:pt modelId="{55821A30-59C7-4064-982E-C821B714AFC3}" type="pres">
      <dgm:prSet presAssocID="{8E22FEAD-27B3-4B95-8C32-5017EB15EA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ECF6698-FAF6-49A0-9509-A38A996F76F9}" type="pres">
      <dgm:prSet presAssocID="{8E22FEAD-27B3-4B95-8C32-5017EB15EAEE}" presName="dummy" presStyleCnt="0"/>
      <dgm:spPr/>
      <dgm:t>
        <a:bodyPr/>
        <a:lstStyle/>
        <a:p>
          <a:endParaRPr lang="et-EE"/>
        </a:p>
      </dgm:t>
    </dgm:pt>
    <dgm:pt modelId="{2BBB0A1C-DFD3-4796-A203-5DC0FEF12675}" type="pres">
      <dgm:prSet presAssocID="{DFC20A05-CA55-4D14-9B20-BC719CD92507}" presName="sibTrans" presStyleLbl="sibTrans2D1" presStyleIdx="1" presStyleCnt="4"/>
      <dgm:spPr/>
      <dgm:t>
        <a:bodyPr/>
        <a:lstStyle/>
        <a:p>
          <a:endParaRPr lang="et-EE"/>
        </a:p>
      </dgm:t>
    </dgm:pt>
    <dgm:pt modelId="{2E01EFDB-6655-4303-A425-8C01D8EBD353}" type="pres">
      <dgm:prSet presAssocID="{289AC641-C243-411D-8996-8C69EF0173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36E8FBA-F67E-4C6D-B70C-0355C6189D0A}" type="pres">
      <dgm:prSet presAssocID="{289AC641-C243-411D-8996-8C69EF01733E}" presName="dummy" presStyleCnt="0"/>
      <dgm:spPr/>
      <dgm:t>
        <a:bodyPr/>
        <a:lstStyle/>
        <a:p>
          <a:endParaRPr lang="et-EE"/>
        </a:p>
      </dgm:t>
    </dgm:pt>
    <dgm:pt modelId="{9B0D49B6-22C1-459F-95C4-F0525625A0B3}" type="pres">
      <dgm:prSet presAssocID="{DD513715-5788-4A53-B1DF-899657559003}" presName="sibTrans" presStyleLbl="sibTrans2D1" presStyleIdx="2" presStyleCnt="4"/>
      <dgm:spPr/>
      <dgm:t>
        <a:bodyPr/>
        <a:lstStyle/>
        <a:p>
          <a:endParaRPr lang="et-EE"/>
        </a:p>
      </dgm:t>
    </dgm:pt>
    <dgm:pt modelId="{196B8537-20B6-4400-A135-0178AF22C537}" type="pres">
      <dgm:prSet presAssocID="{D0CA3497-B0F4-4C9E-BE0A-039AD9D3EA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8DCF91B-9E0E-4B43-A453-77BA5ED2FF0B}" type="pres">
      <dgm:prSet presAssocID="{D0CA3497-B0F4-4C9E-BE0A-039AD9D3EA1B}" presName="dummy" presStyleCnt="0"/>
      <dgm:spPr/>
      <dgm:t>
        <a:bodyPr/>
        <a:lstStyle/>
        <a:p>
          <a:endParaRPr lang="et-EE"/>
        </a:p>
      </dgm:t>
    </dgm:pt>
    <dgm:pt modelId="{9594A795-9D33-46A8-BE58-E71803D5673F}" type="pres">
      <dgm:prSet presAssocID="{239FB977-040E-4C99-9491-00B6F42A2B76}" presName="sibTrans" presStyleLbl="sibTrans2D1" presStyleIdx="3" presStyleCnt="4"/>
      <dgm:spPr/>
      <dgm:t>
        <a:bodyPr/>
        <a:lstStyle/>
        <a:p>
          <a:endParaRPr lang="et-EE"/>
        </a:p>
      </dgm:t>
    </dgm:pt>
  </dgm:ptLst>
  <dgm:cxnLst>
    <dgm:cxn modelId="{E7440AE4-A6D7-49D7-BE31-C54F0DD331A4}" srcId="{CDB34E5A-511A-476A-B810-A065D187700C}" destId="{A60F535C-CBEE-49FA-B4CA-772F7C8A6DE5}" srcOrd="0" destOrd="0" parTransId="{05D7961A-291C-44BF-9DA2-903A6BDAAF9C}" sibTransId="{FF5B8D81-EF76-49F0-A6BD-772450215798}"/>
    <dgm:cxn modelId="{2B354038-4361-4774-8C96-E66065CDB79F}" type="presOf" srcId="{39E76F0D-ACE1-400E-B3B6-75AAD5833B74}" destId="{BDE0934B-C51A-4F50-BD4B-D6274503D1A7}" srcOrd="0" destOrd="0" presId="urn:microsoft.com/office/officeart/2005/8/layout/radial6"/>
    <dgm:cxn modelId="{CEA06C55-22BC-495A-B9EB-2C04415F5C36}" type="presOf" srcId="{289AC641-C243-411D-8996-8C69EF01733E}" destId="{2E01EFDB-6655-4303-A425-8C01D8EBD353}" srcOrd="0" destOrd="0" presId="urn:microsoft.com/office/officeart/2005/8/layout/radial6"/>
    <dgm:cxn modelId="{B8341BEF-A8BC-4783-9949-6EC0035F3862}" srcId="{A60F535C-CBEE-49FA-B4CA-772F7C8A6DE5}" destId="{8E22FEAD-27B3-4B95-8C32-5017EB15EAEE}" srcOrd="1" destOrd="0" parTransId="{9182D9CA-221D-4310-AC2E-82040EB43677}" sibTransId="{DFC20A05-CA55-4D14-9B20-BC719CD92507}"/>
    <dgm:cxn modelId="{C0BBAB8B-0383-49F1-A9D8-A97FDB018543}" srcId="{A60F535C-CBEE-49FA-B4CA-772F7C8A6DE5}" destId="{39E76F0D-ACE1-400E-B3B6-75AAD5833B74}" srcOrd="0" destOrd="0" parTransId="{77B77046-4294-4380-8534-33432C6CA3C3}" sibTransId="{1D0B83A4-572B-47E5-9975-CCE4578043DC}"/>
    <dgm:cxn modelId="{2C85757F-1574-4EA7-A05B-CB0BE07F3511}" type="presOf" srcId="{DD513715-5788-4A53-B1DF-899657559003}" destId="{9B0D49B6-22C1-459F-95C4-F0525625A0B3}" srcOrd="0" destOrd="0" presId="urn:microsoft.com/office/officeart/2005/8/layout/radial6"/>
    <dgm:cxn modelId="{FBA8BB25-A04F-4631-A25D-D2EFABF3508D}" type="presOf" srcId="{DFC20A05-CA55-4D14-9B20-BC719CD92507}" destId="{2BBB0A1C-DFD3-4796-A203-5DC0FEF12675}" srcOrd="0" destOrd="0" presId="urn:microsoft.com/office/officeart/2005/8/layout/radial6"/>
    <dgm:cxn modelId="{ECABCA50-8AF1-4039-BECB-169C0B9A52D2}" type="presOf" srcId="{8E22FEAD-27B3-4B95-8C32-5017EB15EAEE}" destId="{55821A30-59C7-4064-982E-C821B714AFC3}" srcOrd="0" destOrd="0" presId="urn:microsoft.com/office/officeart/2005/8/layout/radial6"/>
    <dgm:cxn modelId="{B2771759-63E8-46EA-8BF1-8408EA07FFFA}" type="presOf" srcId="{A60F535C-CBEE-49FA-B4CA-772F7C8A6DE5}" destId="{1EC8948E-D183-458E-9C62-909FECBC3CC8}" srcOrd="0" destOrd="0" presId="urn:microsoft.com/office/officeart/2005/8/layout/radial6"/>
    <dgm:cxn modelId="{B476DAB0-D85A-469B-8FEE-08FCF6B2503E}" type="presOf" srcId="{CDB34E5A-511A-476A-B810-A065D187700C}" destId="{AF39F860-8871-4C18-9BDB-E38783665071}" srcOrd="0" destOrd="0" presId="urn:microsoft.com/office/officeart/2005/8/layout/radial6"/>
    <dgm:cxn modelId="{B6A8C7FF-BBC3-4479-AF0B-28030ADA2534}" srcId="{A60F535C-CBEE-49FA-B4CA-772F7C8A6DE5}" destId="{D0CA3497-B0F4-4C9E-BE0A-039AD9D3EA1B}" srcOrd="3" destOrd="0" parTransId="{45FA8717-BC52-4B48-92AE-8C25ADD74FBC}" sibTransId="{239FB977-040E-4C99-9491-00B6F42A2B76}"/>
    <dgm:cxn modelId="{36B63B5A-3280-4294-9584-654C90BF3F8F}" type="presOf" srcId="{239FB977-040E-4C99-9491-00B6F42A2B76}" destId="{9594A795-9D33-46A8-BE58-E71803D5673F}" srcOrd="0" destOrd="0" presId="urn:microsoft.com/office/officeart/2005/8/layout/radial6"/>
    <dgm:cxn modelId="{6AD58B4C-7045-4B88-923D-88745CB071F0}" type="presOf" srcId="{1D0B83A4-572B-47E5-9975-CCE4578043DC}" destId="{6FEAEBE8-32A0-4A5C-9851-316034A61CFE}" srcOrd="0" destOrd="0" presId="urn:microsoft.com/office/officeart/2005/8/layout/radial6"/>
    <dgm:cxn modelId="{A73AB78C-81ED-4B15-B1EC-188556A9249A}" srcId="{A60F535C-CBEE-49FA-B4CA-772F7C8A6DE5}" destId="{289AC641-C243-411D-8996-8C69EF01733E}" srcOrd="2" destOrd="0" parTransId="{CD02BACB-7968-4C2E-BF9E-FEDB9476DEC6}" sibTransId="{DD513715-5788-4A53-B1DF-899657559003}"/>
    <dgm:cxn modelId="{E13D1C17-89D3-4051-999E-AB71967D4711}" type="presOf" srcId="{D0CA3497-B0F4-4C9E-BE0A-039AD9D3EA1B}" destId="{196B8537-20B6-4400-A135-0178AF22C537}" srcOrd="0" destOrd="0" presId="urn:microsoft.com/office/officeart/2005/8/layout/radial6"/>
    <dgm:cxn modelId="{204540CF-D4E8-4877-BAE7-6FF6BFEC1E06}" type="presParOf" srcId="{AF39F860-8871-4C18-9BDB-E38783665071}" destId="{1EC8948E-D183-458E-9C62-909FECBC3CC8}" srcOrd="0" destOrd="0" presId="urn:microsoft.com/office/officeart/2005/8/layout/radial6"/>
    <dgm:cxn modelId="{CF2722E8-047B-4ED6-9A8F-6F07D593D6DD}" type="presParOf" srcId="{AF39F860-8871-4C18-9BDB-E38783665071}" destId="{BDE0934B-C51A-4F50-BD4B-D6274503D1A7}" srcOrd="1" destOrd="0" presId="urn:microsoft.com/office/officeart/2005/8/layout/radial6"/>
    <dgm:cxn modelId="{BA07548B-DF5B-4466-AFD2-1EAE6F8CF6B4}" type="presParOf" srcId="{AF39F860-8871-4C18-9BDB-E38783665071}" destId="{E5EBC1A4-89FB-4089-99E6-1A3283961598}" srcOrd="2" destOrd="0" presId="urn:microsoft.com/office/officeart/2005/8/layout/radial6"/>
    <dgm:cxn modelId="{B1DA8275-F713-455D-AF16-69CE651217B5}" type="presParOf" srcId="{AF39F860-8871-4C18-9BDB-E38783665071}" destId="{6FEAEBE8-32A0-4A5C-9851-316034A61CFE}" srcOrd="3" destOrd="0" presId="urn:microsoft.com/office/officeart/2005/8/layout/radial6"/>
    <dgm:cxn modelId="{0311A4C7-7822-476D-86A2-E971C55729EC}" type="presParOf" srcId="{AF39F860-8871-4C18-9BDB-E38783665071}" destId="{55821A30-59C7-4064-982E-C821B714AFC3}" srcOrd="4" destOrd="0" presId="urn:microsoft.com/office/officeart/2005/8/layout/radial6"/>
    <dgm:cxn modelId="{C1EC1787-CBBD-47D9-966B-12B8949AF973}" type="presParOf" srcId="{AF39F860-8871-4C18-9BDB-E38783665071}" destId="{6ECF6698-FAF6-49A0-9509-A38A996F76F9}" srcOrd="5" destOrd="0" presId="urn:microsoft.com/office/officeart/2005/8/layout/radial6"/>
    <dgm:cxn modelId="{7A7467A1-D84B-4E43-83E3-F547C07702F4}" type="presParOf" srcId="{AF39F860-8871-4C18-9BDB-E38783665071}" destId="{2BBB0A1C-DFD3-4796-A203-5DC0FEF12675}" srcOrd="6" destOrd="0" presId="urn:microsoft.com/office/officeart/2005/8/layout/radial6"/>
    <dgm:cxn modelId="{D027D38B-B4F2-4750-BF63-06038EBC7642}" type="presParOf" srcId="{AF39F860-8871-4C18-9BDB-E38783665071}" destId="{2E01EFDB-6655-4303-A425-8C01D8EBD353}" srcOrd="7" destOrd="0" presId="urn:microsoft.com/office/officeart/2005/8/layout/radial6"/>
    <dgm:cxn modelId="{49EB2A1C-52AA-4BDA-A365-1E3C52A341BC}" type="presParOf" srcId="{AF39F860-8871-4C18-9BDB-E38783665071}" destId="{836E8FBA-F67E-4C6D-B70C-0355C6189D0A}" srcOrd="8" destOrd="0" presId="urn:microsoft.com/office/officeart/2005/8/layout/radial6"/>
    <dgm:cxn modelId="{7D00D9FB-0343-4E44-8FAB-742780C96631}" type="presParOf" srcId="{AF39F860-8871-4C18-9BDB-E38783665071}" destId="{9B0D49B6-22C1-459F-95C4-F0525625A0B3}" srcOrd="9" destOrd="0" presId="urn:microsoft.com/office/officeart/2005/8/layout/radial6"/>
    <dgm:cxn modelId="{ECC4A605-A119-4388-BAAB-C530E785C8D9}" type="presParOf" srcId="{AF39F860-8871-4C18-9BDB-E38783665071}" destId="{196B8537-20B6-4400-A135-0178AF22C537}" srcOrd="10" destOrd="0" presId="urn:microsoft.com/office/officeart/2005/8/layout/radial6"/>
    <dgm:cxn modelId="{CB5405EC-9274-4CF5-A9E9-7B2E29229741}" type="presParOf" srcId="{AF39F860-8871-4C18-9BDB-E38783665071}" destId="{98DCF91B-9E0E-4B43-A453-77BA5ED2FF0B}" srcOrd="11" destOrd="0" presId="urn:microsoft.com/office/officeart/2005/8/layout/radial6"/>
    <dgm:cxn modelId="{15CC94B1-2C83-47F9-A3B2-284F7563062A}" type="presParOf" srcId="{AF39F860-8871-4C18-9BDB-E38783665071}" destId="{9594A795-9D33-46A8-BE58-E71803D5673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CFB07-EF63-4ACB-B59F-A829C9E42F2C}" type="doc">
      <dgm:prSet loTypeId="urn:microsoft.com/office/officeart/2005/8/layout/process4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t-EE"/>
        </a:p>
      </dgm:t>
    </dgm:pt>
    <dgm:pt modelId="{40A5A36F-5D89-45A6-9D5E-6534D95290C6}">
      <dgm:prSet phldrT="[Tekst]"/>
      <dgm:spPr/>
      <dgm:t>
        <a:bodyPr/>
        <a:lstStyle/>
        <a:p>
          <a:r>
            <a:rPr lang="et-EE" dirty="0" smtClean="0"/>
            <a:t>Raamatu  lugemine</a:t>
          </a:r>
          <a:endParaRPr lang="et-EE" dirty="0"/>
        </a:p>
      </dgm:t>
    </dgm:pt>
    <dgm:pt modelId="{6DE91839-0494-4B20-BDE5-449E4258A541}" type="parTrans" cxnId="{53D82310-D04D-410F-92FA-597B10EA16FF}">
      <dgm:prSet/>
      <dgm:spPr/>
      <dgm:t>
        <a:bodyPr/>
        <a:lstStyle/>
        <a:p>
          <a:endParaRPr lang="et-EE"/>
        </a:p>
      </dgm:t>
    </dgm:pt>
    <dgm:pt modelId="{E09D469D-AF26-4595-8D62-006BD4DE0574}" type="sibTrans" cxnId="{53D82310-D04D-410F-92FA-597B10EA16FF}">
      <dgm:prSet/>
      <dgm:spPr/>
      <dgm:t>
        <a:bodyPr/>
        <a:lstStyle/>
        <a:p>
          <a:endParaRPr lang="et-EE"/>
        </a:p>
      </dgm:t>
    </dgm:pt>
    <dgm:pt modelId="{75B7AB88-D712-41EA-9976-30D6668476A8}">
      <dgm:prSet phldrT="[Tekst]"/>
      <dgm:spPr/>
      <dgm:t>
        <a:bodyPr/>
        <a:lstStyle/>
        <a:p>
          <a:r>
            <a:rPr lang="et-EE" dirty="0" smtClean="0"/>
            <a:t>Kaardi koostamine</a:t>
          </a:r>
          <a:endParaRPr lang="et-EE" dirty="0"/>
        </a:p>
      </dgm:t>
    </dgm:pt>
    <dgm:pt modelId="{CDFE1B5F-FFA3-470C-88F3-3217FC17669B}" type="parTrans" cxnId="{112DB1B9-1C9D-4D30-92C5-07141F15245D}">
      <dgm:prSet/>
      <dgm:spPr/>
      <dgm:t>
        <a:bodyPr/>
        <a:lstStyle/>
        <a:p>
          <a:endParaRPr lang="et-EE"/>
        </a:p>
      </dgm:t>
    </dgm:pt>
    <dgm:pt modelId="{18439DA6-6CB6-4A59-ABC2-6CD639503781}" type="sibTrans" cxnId="{112DB1B9-1C9D-4D30-92C5-07141F15245D}">
      <dgm:prSet/>
      <dgm:spPr/>
      <dgm:t>
        <a:bodyPr/>
        <a:lstStyle/>
        <a:p>
          <a:endParaRPr lang="et-EE"/>
        </a:p>
      </dgm:t>
    </dgm:pt>
    <dgm:pt modelId="{53B8708C-473A-4E26-A2B4-0DCB77ACAA86}">
      <dgm:prSet phldrT="[Tekst]"/>
      <dgm:spPr/>
      <dgm:t>
        <a:bodyPr/>
        <a:lstStyle/>
        <a:p>
          <a:r>
            <a:rPr lang="et-EE" dirty="0" smtClean="0"/>
            <a:t>Esitluse koostamine</a:t>
          </a:r>
          <a:endParaRPr lang="et-EE" dirty="0"/>
        </a:p>
      </dgm:t>
    </dgm:pt>
    <dgm:pt modelId="{992AD5FA-59A0-4F8A-8D01-5ACAB030F2D6}" type="parTrans" cxnId="{6207359D-A6BA-4D26-8CF9-17305D40AC96}">
      <dgm:prSet/>
      <dgm:spPr/>
      <dgm:t>
        <a:bodyPr/>
        <a:lstStyle/>
        <a:p>
          <a:endParaRPr lang="et-EE"/>
        </a:p>
      </dgm:t>
    </dgm:pt>
    <dgm:pt modelId="{F952CB96-09F0-408B-9AA1-7FCBD5183AE0}" type="sibTrans" cxnId="{6207359D-A6BA-4D26-8CF9-17305D40AC96}">
      <dgm:prSet/>
      <dgm:spPr/>
      <dgm:t>
        <a:bodyPr/>
        <a:lstStyle/>
        <a:p>
          <a:endParaRPr lang="et-EE"/>
        </a:p>
      </dgm:t>
    </dgm:pt>
    <dgm:pt modelId="{6F47626E-75C6-4DAC-9A0A-1A06152FD2C4}">
      <dgm:prSet/>
      <dgm:spPr/>
      <dgm:t>
        <a:bodyPr/>
        <a:lstStyle/>
        <a:p>
          <a:r>
            <a:rPr lang="et-EE" dirty="0" smtClean="0"/>
            <a:t>Ettekanne </a:t>
          </a:r>
          <a:endParaRPr lang="et-EE" dirty="0"/>
        </a:p>
      </dgm:t>
    </dgm:pt>
    <dgm:pt modelId="{F7E2FAA0-05A8-4873-B7E4-463A020912C5}" type="parTrans" cxnId="{D66111BF-4CE2-42F9-B13B-87D35BCDCAB2}">
      <dgm:prSet/>
      <dgm:spPr/>
    </dgm:pt>
    <dgm:pt modelId="{47ADF188-A26D-4649-B2E3-6F9995F972BC}" type="sibTrans" cxnId="{D66111BF-4CE2-42F9-B13B-87D35BCDCAB2}">
      <dgm:prSet/>
      <dgm:spPr/>
    </dgm:pt>
    <dgm:pt modelId="{7D409344-189B-4DB0-9DE8-5DE9E5502E70}" type="pres">
      <dgm:prSet presAssocID="{017CFB07-EF63-4ACB-B59F-A829C9E42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0E6EB300-B9AD-4FA3-BBB8-84D630F2FF1C}" type="pres">
      <dgm:prSet presAssocID="{6F47626E-75C6-4DAC-9A0A-1A06152FD2C4}" presName="boxAndChildren" presStyleCnt="0"/>
      <dgm:spPr/>
    </dgm:pt>
    <dgm:pt modelId="{EFCA0129-2AC2-4A71-AC68-5FA1CC4EC430}" type="pres">
      <dgm:prSet presAssocID="{6F47626E-75C6-4DAC-9A0A-1A06152FD2C4}" presName="parentTextBox" presStyleLbl="node1" presStyleIdx="0" presStyleCnt="4"/>
      <dgm:spPr/>
      <dgm:t>
        <a:bodyPr/>
        <a:lstStyle/>
        <a:p>
          <a:endParaRPr lang="et-EE"/>
        </a:p>
      </dgm:t>
    </dgm:pt>
    <dgm:pt modelId="{AEBB3E17-78C7-4E94-8084-1D4449C9C479}" type="pres">
      <dgm:prSet presAssocID="{F952CB96-09F0-408B-9AA1-7FCBD5183AE0}" presName="sp" presStyleCnt="0"/>
      <dgm:spPr/>
    </dgm:pt>
    <dgm:pt modelId="{220F03C1-4F1B-4308-BC3B-01B174AC57DF}" type="pres">
      <dgm:prSet presAssocID="{53B8708C-473A-4E26-A2B4-0DCB77ACAA86}" presName="arrowAndChildren" presStyleCnt="0"/>
      <dgm:spPr/>
    </dgm:pt>
    <dgm:pt modelId="{C5852C67-76A5-4621-B866-D1B9A237525B}" type="pres">
      <dgm:prSet presAssocID="{53B8708C-473A-4E26-A2B4-0DCB77ACAA86}" presName="parentTextArrow" presStyleLbl="node1" presStyleIdx="1" presStyleCnt="4"/>
      <dgm:spPr/>
      <dgm:t>
        <a:bodyPr/>
        <a:lstStyle/>
        <a:p>
          <a:endParaRPr lang="et-EE"/>
        </a:p>
      </dgm:t>
    </dgm:pt>
    <dgm:pt modelId="{407D42CE-4E3A-45AC-8814-DA19A92EFD74}" type="pres">
      <dgm:prSet presAssocID="{18439DA6-6CB6-4A59-ABC2-6CD639503781}" presName="sp" presStyleCnt="0"/>
      <dgm:spPr/>
    </dgm:pt>
    <dgm:pt modelId="{0354178B-3E92-4EFC-833D-6D4ED095CB10}" type="pres">
      <dgm:prSet presAssocID="{75B7AB88-D712-41EA-9976-30D6668476A8}" presName="arrowAndChildren" presStyleCnt="0"/>
      <dgm:spPr/>
    </dgm:pt>
    <dgm:pt modelId="{5207EB45-25B9-431E-8472-1BB19D11AE12}" type="pres">
      <dgm:prSet presAssocID="{75B7AB88-D712-41EA-9976-30D6668476A8}" presName="parentTextArrow" presStyleLbl="node1" presStyleIdx="2" presStyleCnt="4"/>
      <dgm:spPr/>
      <dgm:t>
        <a:bodyPr/>
        <a:lstStyle/>
        <a:p>
          <a:endParaRPr lang="et-EE"/>
        </a:p>
      </dgm:t>
    </dgm:pt>
    <dgm:pt modelId="{0FB08AA8-48C9-4E90-92DE-C0C3BC8CD634}" type="pres">
      <dgm:prSet presAssocID="{E09D469D-AF26-4595-8D62-006BD4DE0574}" presName="sp" presStyleCnt="0"/>
      <dgm:spPr/>
    </dgm:pt>
    <dgm:pt modelId="{B8BB37B0-4135-441F-8CE0-83AB0945C94B}" type="pres">
      <dgm:prSet presAssocID="{40A5A36F-5D89-45A6-9D5E-6534D95290C6}" presName="arrowAndChildren" presStyleCnt="0"/>
      <dgm:spPr/>
    </dgm:pt>
    <dgm:pt modelId="{E68806EB-0271-42F6-B20B-41C8A0CECD09}" type="pres">
      <dgm:prSet presAssocID="{40A5A36F-5D89-45A6-9D5E-6534D95290C6}" presName="parentTextArrow" presStyleLbl="node1" presStyleIdx="3" presStyleCnt="4"/>
      <dgm:spPr/>
      <dgm:t>
        <a:bodyPr/>
        <a:lstStyle/>
        <a:p>
          <a:endParaRPr lang="et-EE"/>
        </a:p>
      </dgm:t>
    </dgm:pt>
  </dgm:ptLst>
  <dgm:cxnLst>
    <dgm:cxn modelId="{20DDBFA3-1E4C-419B-B77B-5EEAC023A795}" type="presOf" srcId="{017CFB07-EF63-4ACB-B59F-A829C9E42F2C}" destId="{7D409344-189B-4DB0-9DE8-5DE9E5502E70}" srcOrd="0" destOrd="0" presId="urn:microsoft.com/office/officeart/2005/8/layout/process4"/>
    <dgm:cxn modelId="{A174B504-7903-4C28-A823-2C0B9F35F31D}" type="presOf" srcId="{75B7AB88-D712-41EA-9976-30D6668476A8}" destId="{5207EB45-25B9-431E-8472-1BB19D11AE12}" srcOrd="0" destOrd="0" presId="urn:microsoft.com/office/officeart/2005/8/layout/process4"/>
    <dgm:cxn modelId="{53D82310-D04D-410F-92FA-597B10EA16FF}" srcId="{017CFB07-EF63-4ACB-B59F-A829C9E42F2C}" destId="{40A5A36F-5D89-45A6-9D5E-6534D95290C6}" srcOrd="0" destOrd="0" parTransId="{6DE91839-0494-4B20-BDE5-449E4258A541}" sibTransId="{E09D469D-AF26-4595-8D62-006BD4DE0574}"/>
    <dgm:cxn modelId="{0005AD17-F329-4C89-B264-72D204C96DC4}" type="presOf" srcId="{40A5A36F-5D89-45A6-9D5E-6534D95290C6}" destId="{E68806EB-0271-42F6-B20B-41C8A0CECD09}" srcOrd="0" destOrd="0" presId="urn:microsoft.com/office/officeart/2005/8/layout/process4"/>
    <dgm:cxn modelId="{6207359D-A6BA-4D26-8CF9-17305D40AC96}" srcId="{017CFB07-EF63-4ACB-B59F-A829C9E42F2C}" destId="{53B8708C-473A-4E26-A2B4-0DCB77ACAA86}" srcOrd="2" destOrd="0" parTransId="{992AD5FA-59A0-4F8A-8D01-5ACAB030F2D6}" sibTransId="{F952CB96-09F0-408B-9AA1-7FCBD5183AE0}"/>
    <dgm:cxn modelId="{7C5C1F2D-BB1F-4C16-A621-C1B14A557D31}" type="presOf" srcId="{53B8708C-473A-4E26-A2B4-0DCB77ACAA86}" destId="{C5852C67-76A5-4621-B866-D1B9A237525B}" srcOrd="0" destOrd="0" presId="urn:microsoft.com/office/officeart/2005/8/layout/process4"/>
    <dgm:cxn modelId="{D66111BF-4CE2-42F9-B13B-87D35BCDCAB2}" srcId="{017CFB07-EF63-4ACB-B59F-A829C9E42F2C}" destId="{6F47626E-75C6-4DAC-9A0A-1A06152FD2C4}" srcOrd="3" destOrd="0" parTransId="{F7E2FAA0-05A8-4873-B7E4-463A020912C5}" sibTransId="{47ADF188-A26D-4649-B2E3-6F9995F972BC}"/>
    <dgm:cxn modelId="{BA503296-C7BB-4638-BE11-6682FDF2D0D6}" type="presOf" srcId="{6F47626E-75C6-4DAC-9A0A-1A06152FD2C4}" destId="{EFCA0129-2AC2-4A71-AC68-5FA1CC4EC430}" srcOrd="0" destOrd="0" presId="urn:microsoft.com/office/officeart/2005/8/layout/process4"/>
    <dgm:cxn modelId="{112DB1B9-1C9D-4D30-92C5-07141F15245D}" srcId="{017CFB07-EF63-4ACB-B59F-A829C9E42F2C}" destId="{75B7AB88-D712-41EA-9976-30D6668476A8}" srcOrd="1" destOrd="0" parTransId="{CDFE1B5F-FFA3-470C-88F3-3217FC17669B}" sibTransId="{18439DA6-6CB6-4A59-ABC2-6CD639503781}"/>
    <dgm:cxn modelId="{66AF38F5-60C9-45A1-BA31-1E802BE28814}" type="presParOf" srcId="{7D409344-189B-4DB0-9DE8-5DE9E5502E70}" destId="{0E6EB300-B9AD-4FA3-BBB8-84D630F2FF1C}" srcOrd="0" destOrd="0" presId="urn:microsoft.com/office/officeart/2005/8/layout/process4"/>
    <dgm:cxn modelId="{7E6B57AF-3CB3-4A45-959D-FCEFED18E856}" type="presParOf" srcId="{0E6EB300-B9AD-4FA3-BBB8-84D630F2FF1C}" destId="{EFCA0129-2AC2-4A71-AC68-5FA1CC4EC430}" srcOrd="0" destOrd="0" presId="urn:microsoft.com/office/officeart/2005/8/layout/process4"/>
    <dgm:cxn modelId="{B29BA492-BDF1-4395-BC20-5AAC61F30E42}" type="presParOf" srcId="{7D409344-189B-4DB0-9DE8-5DE9E5502E70}" destId="{AEBB3E17-78C7-4E94-8084-1D4449C9C479}" srcOrd="1" destOrd="0" presId="urn:microsoft.com/office/officeart/2005/8/layout/process4"/>
    <dgm:cxn modelId="{FD799FFA-B4AA-4B74-A3A3-ABB25744987F}" type="presParOf" srcId="{7D409344-189B-4DB0-9DE8-5DE9E5502E70}" destId="{220F03C1-4F1B-4308-BC3B-01B174AC57DF}" srcOrd="2" destOrd="0" presId="urn:microsoft.com/office/officeart/2005/8/layout/process4"/>
    <dgm:cxn modelId="{10CF57D5-AC2F-455F-BCC9-44E9EAA8668A}" type="presParOf" srcId="{220F03C1-4F1B-4308-BC3B-01B174AC57DF}" destId="{C5852C67-76A5-4621-B866-D1B9A237525B}" srcOrd="0" destOrd="0" presId="urn:microsoft.com/office/officeart/2005/8/layout/process4"/>
    <dgm:cxn modelId="{1682C976-4235-4344-9B20-E8B47C1D113A}" type="presParOf" srcId="{7D409344-189B-4DB0-9DE8-5DE9E5502E70}" destId="{407D42CE-4E3A-45AC-8814-DA19A92EFD74}" srcOrd="3" destOrd="0" presId="urn:microsoft.com/office/officeart/2005/8/layout/process4"/>
    <dgm:cxn modelId="{27A9C9FF-03CA-48F4-9ABE-1426C6222818}" type="presParOf" srcId="{7D409344-189B-4DB0-9DE8-5DE9E5502E70}" destId="{0354178B-3E92-4EFC-833D-6D4ED095CB10}" srcOrd="4" destOrd="0" presId="urn:microsoft.com/office/officeart/2005/8/layout/process4"/>
    <dgm:cxn modelId="{22514BFB-2223-4DAB-988F-430BED538205}" type="presParOf" srcId="{0354178B-3E92-4EFC-833D-6D4ED095CB10}" destId="{5207EB45-25B9-431E-8472-1BB19D11AE12}" srcOrd="0" destOrd="0" presId="urn:microsoft.com/office/officeart/2005/8/layout/process4"/>
    <dgm:cxn modelId="{94B00262-D315-4A39-8298-B3C0123C5409}" type="presParOf" srcId="{7D409344-189B-4DB0-9DE8-5DE9E5502E70}" destId="{0FB08AA8-48C9-4E90-92DE-C0C3BC8CD634}" srcOrd="5" destOrd="0" presId="urn:microsoft.com/office/officeart/2005/8/layout/process4"/>
    <dgm:cxn modelId="{4ABA7754-509F-4755-9551-AE6DFF6CA9B6}" type="presParOf" srcId="{7D409344-189B-4DB0-9DE8-5DE9E5502E70}" destId="{B8BB37B0-4135-441F-8CE0-83AB0945C94B}" srcOrd="6" destOrd="0" presId="urn:microsoft.com/office/officeart/2005/8/layout/process4"/>
    <dgm:cxn modelId="{D02ED310-D002-4B32-B007-B7E5E73CA81E}" type="presParOf" srcId="{B8BB37B0-4135-441F-8CE0-83AB0945C94B}" destId="{E68806EB-0271-42F6-B20B-41C8A0CECD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4A795-9D33-46A8-BE58-E71803D5673F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D49B6-22C1-459F-95C4-F0525625A0B3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B0A1C-DFD3-4796-A203-5DC0FEF12675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AEBE8-32A0-4A5C-9851-316034A61CFE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8948E-D183-458E-9C62-909FECBC3CC8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7. klassid</a:t>
          </a:r>
          <a:endParaRPr lang="et-EE" sz="2000" kern="1200" dirty="0"/>
        </a:p>
      </dsp:txBody>
      <dsp:txXfrm>
        <a:off x="3313137" y="1461318"/>
        <a:ext cx="1603325" cy="1603325"/>
      </dsp:txXfrm>
    </dsp:sp>
    <dsp:sp modelId="{BDE0934B-C51A-4F50-BD4B-D6274503D1A7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Kristiina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eesti keel</a:t>
          </a:r>
          <a:endParaRPr lang="et-EE" sz="1400" kern="1200" dirty="0"/>
        </a:p>
      </dsp:txBody>
      <dsp:txXfrm>
        <a:off x="3553636" y="1079"/>
        <a:ext cx="1122327" cy="1122327"/>
      </dsp:txXfrm>
    </dsp:sp>
    <dsp:sp modelId="{55821A30-59C7-4064-982E-C821B714AFC3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Kaire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geograafia</a:t>
          </a:r>
          <a:endParaRPr lang="et-EE" sz="1400" kern="1200" dirty="0"/>
        </a:p>
      </dsp:txBody>
      <dsp:txXfrm>
        <a:off x="5254373" y="1701817"/>
        <a:ext cx="1122327" cy="1122327"/>
      </dsp:txXfrm>
    </dsp:sp>
    <dsp:sp modelId="{2E01EFDB-6655-4303-A425-8C01D8EBD353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Kristel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eesti keel</a:t>
          </a:r>
          <a:endParaRPr lang="et-EE" sz="1400" kern="1200" dirty="0"/>
        </a:p>
      </dsp:txBody>
      <dsp:txXfrm>
        <a:off x="3553636" y="3402555"/>
        <a:ext cx="1122327" cy="1122327"/>
      </dsp:txXfrm>
    </dsp:sp>
    <dsp:sp modelId="{196B8537-20B6-4400-A135-0178AF22C537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Priit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400" kern="1200" dirty="0" smtClean="0"/>
            <a:t>geograafia</a:t>
          </a:r>
          <a:endParaRPr lang="et-EE" sz="1400" kern="1200" dirty="0"/>
        </a:p>
      </dsp:txBody>
      <dsp:txXfrm>
        <a:off x="1852898" y="1701817"/>
        <a:ext cx="1122327" cy="1122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A0129-2AC2-4A71-AC68-5FA1CC4EC430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Ettekanne </a:t>
          </a:r>
          <a:endParaRPr lang="et-EE" sz="2800" kern="1200" dirty="0"/>
        </a:p>
      </dsp:txBody>
      <dsp:txXfrm>
        <a:off x="0" y="3712270"/>
        <a:ext cx="8229600" cy="812154"/>
      </dsp:txXfrm>
    </dsp:sp>
    <dsp:sp modelId="{C5852C67-76A5-4621-B866-D1B9A237525B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Esitluse koostamine</a:t>
          </a:r>
          <a:endParaRPr lang="et-EE" sz="2800" kern="1200" dirty="0"/>
        </a:p>
      </dsp:txBody>
      <dsp:txXfrm rot="10800000">
        <a:off x="0" y="2475359"/>
        <a:ext cx="8229600" cy="1249092"/>
      </dsp:txXfrm>
    </dsp:sp>
    <dsp:sp modelId="{5207EB45-25B9-431E-8472-1BB19D11AE12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Kaardi koostamine</a:t>
          </a:r>
          <a:endParaRPr lang="et-EE" sz="2800" kern="1200" dirty="0"/>
        </a:p>
      </dsp:txBody>
      <dsp:txXfrm rot="10800000">
        <a:off x="0" y="1238449"/>
        <a:ext cx="8229600" cy="1249092"/>
      </dsp:txXfrm>
    </dsp:sp>
    <dsp:sp modelId="{E68806EB-0271-42F6-B20B-41C8A0CECD09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Raamatu  lugemine</a:t>
          </a:r>
          <a:endParaRPr lang="et-EE" sz="2800" kern="1200" dirty="0"/>
        </a:p>
      </dsp:txBody>
      <dsp:txXfrm rot="10800000">
        <a:off x="0" y="1538"/>
        <a:ext cx="8229600" cy="1249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D928-FECA-4555-BC5D-AAD40F5DC613}" type="datetimeFigureOut">
              <a:rPr lang="et-EE" smtClean="0"/>
              <a:pPr/>
              <a:t>24.03.2014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BC94-25C9-454B-B2F7-AC0C6516FAC1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“Minu </a:t>
            </a:r>
            <a:r>
              <a:rPr lang="et-EE" dirty="0" err="1" smtClean="0"/>
              <a:t>…”-sari</a:t>
            </a:r>
            <a:r>
              <a:rPr lang="et-EE" dirty="0" smtClean="0"/>
              <a:t> </a:t>
            </a:r>
            <a:r>
              <a:rPr lang="et-EE" dirty="0" err="1" smtClean="0"/>
              <a:t>lõiming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Priit </a:t>
            </a:r>
            <a:r>
              <a:rPr lang="et-EE" dirty="0" err="1" smtClean="0"/>
              <a:t>Pensa</a:t>
            </a:r>
            <a:endParaRPr lang="et-EE" dirty="0" smtClean="0"/>
          </a:p>
          <a:p>
            <a:r>
              <a:rPr lang="et-EE" dirty="0" smtClean="0"/>
              <a:t>18.03.2014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Õpetajate hindamismaatriks</a:t>
            </a:r>
            <a:endParaRPr lang="et-EE" dirty="0"/>
          </a:p>
        </p:txBody>
      </p:sp>
      <p:pic>
        <p:nvPicPr>
          <p:cNvPr id="6" name="Sisu kohatäide 5" descr="hindamine_12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83809" y="1600200"/>
            <a:ext cx="717638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Õpilaste hindamismaatriks</a:t>
            </a:r>
            <a:endParaRPr lang="et-EE" dirty="0"/>
          </a:p>
        </p:txBody>
      </p:sp>
      <p:pic>
        <p:nvPicPr>
          <p:cNvPr id="4" name="Sisu kohatäide 3" descr="hindamine_22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93232" y="1600200"/>
            <a:ext cx="715753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Õpilaste poolsed hinnangud</a:t>
            </a:r>
            <a:endParaRPr lang="et-EE" dirty="0"/>
          </a:p>
        </p:txBody>
      </p:sp>
      <p:pic>
        <p:nvPicPr>
          <p:cNvPr id="4" name="Sisu kohatäide 3" descr="minu_lap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138634"/>
            <a:ext cx="7790598" cy="54587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Tagasiside</a:t>
            </a:r>
            <a:endParaRPr lang="et-EE" dirty="0"/>
          </a:p>
        </p:txBody>
      </p:sp>
      <p:pic>
        <p:nvPicPr>
          <p:cNvPr id="4" name="Sisu kohatäide 3" descr="hindamine_32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8284" y="1628800"/>
            <a:ext cx="8474471" cy="37105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Hindamismudel tuleb muuta detailsemaks sh ka õpilastele</a:t>
            </a:r>
          </a:p>
          <a:p>
            <a:r>
              <a:rPr lang="et-EE" dirty="0" smtClean="0"/>
              <a:t>Hinnata tuleks ka töökohustuste õigeaegset täitmist (väärtuskasvatus)</a:t>
            </a:r>
          </a:p>
          <a:p>
            <a:r>
              <a:rPr lang="et-EE" dirty="0" smtClean="0"/>
              <a:t>Ettekanded lühema aja peale organiseerida</a:t>
            </a:r>
          </a:p>
          <a:p>
            <a:r>
              <a:rPr lang="et-EE" dirty="0" smtClean="0"/>
              <a:t>Lastele üldiselt meeldis (paberkandjal </a:t>
            </a:r>
            <a:r>
              <a:rPr lang="et-EE" dirty="0" err="1" smtClean="0"/>
              <a:t>Facebook</a:t>
            </a:r>
            <a:r>
              <a:rPr lang="et-EE" dirty="0" smtClean="0"/>
              <a:t>)</a:t>
            </a:r>
            <a:endParaRPr lang="et-E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pic>
        <p:nvPicPr>
          <p:cNvPr id="6" name="Pilt 5" descr="minu_ameerika_3-220x3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836712"/>
            <a:ext cx="1237500" cy="1800000"/>
          </a:xfrm>
          <a:prstGeom prst="rect">
            <a:avLst/>
          </a:prstGeom>
        </p:spPr>
      </p:pic>
      <p:pic>
        <p:nvPicPr>
          <p:cNvPr id="7" name="Pilt 6" descr="minu_austraalia-220x3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476672"/>
            <a:ext cx="1237500" cy="1800000"/>
          </a:xfrm>
          <a:prstGeom prst="rect">
            <a:avLst/>
          </a:prstGeom>
        </p:spPr>
      </p:pic>
      <p:pic>
        <p:nvPicPr>
          <p:cNvPr id="8" name="Pilt 7" descr="minu_jamaica-220x3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04248" y="3140968"/>
            <a:ext cx="1237500" cy="1800000"/>
          </a:xfrm>
          <a:prstGeom prst="rect">
            <a:avLst/>
          </a:prstGeom>
        </p:spPr>
      </p:pic>
      <p:pic>
        <p:nvPicPr>
          <p:cNvPr id="9" name="Pilt 8" descr="minu_kanada_-220x32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437112"/>
            <a:ext cx="1233645" cy="1800000"/>
          </a:xfrm>
          <a:prstGeom prst="rect">
            <a:avLst/>
          </a:prstGeom>
        </p:spPr>
      </p:pic>
      <p:pic>
        <p:nvPicPr>
          <p:cNvPr id="10" name="Pilt 9" descr="minu_keenia-220x32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51720" y="3861048"/>
            <a:ext cx="1233645" cy="1800000"/>
          </a:xfrm>
          <a:prstGeom prst="rect">
            <a:avLst/>
          </a:prstGeom>
        </p:spPr>
      </p:pic>
      <p:pic>
        <p:nvPicPr>
          <p:cNvPr id="11" name="Pilt 10" descr="minu_maroko-220x32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36296" y="980728"/>
            <a:ext cx="1237500" cy="1800000"/>
          </a:xfrm>
          <a:prstGeom prst="rect">
            <a:avLst/>
          </a:prstGeom>
        </p:spPr>
      </p:pic>
      <p:pic>
        <p:nvPicPr>
          <p:cNvPr id="12" name="Pilt 11" descr="minu_sitsiilia-220x32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79912" y="3429000"/>
            <a:ext cx="1233645" cy="1800000"/>
          </a:xfrm>
          <a:prstGeom prst="rect">
            <a:avLst/>
          </a:prstGeom>
        </p:spPr>
      </p:pic>
      <p:pic>
        <p:nvPicPr>
          <p:cNvPr id="13" name="Pilt 12" descr="minu_suriname-220x32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76056" y="692696"/>
            <a:ext cx="1237500" cy="1800000"/>
          </a:xfrm>
          <a:prstGeom prst="rect">
            <a:avLst/>
          </a:prstGeom>
        </p:spPr>
      </p:pic>
      <p:pic>
        <p:nvPicPr>
          <p:cNvPr id="14" name="Pilt 13" descr="minu_ungari-220x32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95536" y="3212976"/>
            <a:ext cx="1233645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Projektiga seotud ained</a:t>
            </a:r>
            <a:endParaRPr lang="et-EE" dirty="0"/>
          </a:p>
        </p:txBody>
      </p:sp>
      <p:graphicFrame>
        <p:nvGraphicFramePr>
          <p:cNvPr id="7" name="Sisu kohatäid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 eesmärgid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Arendada õpilaste analüütilise lugemise oskust</a:t>
            </a:r>
          </a:p>
          <a:p>
            <a:r>
              <a:rPr lang="et-EE" dirty="0" smtClean="0"/>
              <a:t>Õpetada raamatu lühiülevaate koostamist</a:t>
            </a:r>
          </a:p>
          <a:p>
            <a:r>
              <a:rPr lang="et-EE" dirty="0" smtClean="0"/>
              <a:t>Arendada oskust andmeid kaardile kanda</a:t>
            </a:r>
          </a:p>
          <a:p>
            <a:r>
              <a:rPr lang="et-EE" dirty="0" smtClean="0"/>
              <a:t>Õpetada korrektse esitlusfaili koostamist</a:t>
            </a:r>
          </a:p>
          <a:p>
            <a:r>
              <a:rPr lang="et-EE" dirty="0" smtClean="0"/>
              <a:t>Arendada õpilaste esinemisoskust</a:t>
            </a:r>
          </a:p>
          <a:p>
            <a:r>
              <a:rPr lang="et-EE" dirty="0" smtClean="0"/>
              <a:t>Tutvustada teiste riikide kultuuri ja eripära</a:t>
            </a:r>
          </a:p>
          <a:p>
            <a:r>
              <a:rPr lang="et-EE" dirty="0" smtClean="0"/>
              <a:t>Arendada oskust kaasõpilaste tööd hinnata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Projekti etapid</a:t>
            </a:r>
            <a:endParaRPr lang="et-EE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Raamatu lugemine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Õpilased valisid ühe “Minu …” sarja raamatu</a:t>
            </a:r>
          </a:p>
          <a:p>
            <a:r>
              <a:rPr lang="et-EE" dirty="0" smtClean="0"/>
              <a:t>Lugemisel tehti märkmeid</a:t>
            </a:r>
          </a:p>
          <a:p>
            <a:r>
              <a:rPr lang="et-EE" dirty="0" smtClean="0"/>
              <a:t>Lugemiseks kulus 4-5 nädalat</a:t>
            </a:r>
            <a:endParaRPr lang="et-EE" dirty="0"/>
          </a:p>
        </p:txBody>
      </p:sp>
      <p:pic>
        <p:nvPicPr>
          <p:cNvPr id="5" name="Sisu kohatäide 4" descr="IMG_030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3068960"/>
            <a:ext cx="4834880" cy="36261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Kaardi koostamine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Raamatu põhjal kujundati kaart</a:t>
            </a:r>
          </a:p>
          <a:p>
            <a:r>
              <a:rPr lang="et-EE" dirty="0" smtClean="0"/>
              <a:t>Kaardile kanti raamatuga seotud objektid</a:t>
            </a:r>
          </a:p>
          <a:p>
            <a:r>
              <a:rPr lang="et-EE" dirty="0" smtClean="0"/>
              <a:t>Kaart digitaliseeriti</a:t>
            </a:r>
          </a:p>
          <a:p>
            <a:r>
              <a:rPr lang="et-EE" dirty="0" smtClean="0"/>
              <a:t>Kaardi koostamiseks kulus 1 nädal</a:t>
            </a:r>
          </a:p>
          <a:p>
            <a:endParaRPr lang="et-EE" dirty="0"/>
          </a:p>
        </p:txBody>
      </p:sp>
      <p:pic>
        <p:nvPicPr>
          <p:cNvPr id="5" name="Sisu kohatäide 4" descr="Austraalia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851920" y="1340768"/>
            <a:ext cx="4964815" cy="35234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Esitluse koostamine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Esitluse koostamisel kasutati lugemisel tehtud märkmeid ja loodud kaarti</a:t>
            </a:r>
          </a:p>
          <a:p>
            <a:r>
              <a:rPr lang="et-EE" dirty="0" smtClean="0"/>
              <a:t>Esitluse koostamiseks kulus 1 nädal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 descr="guatemala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1919" y="1477377"/>
            <a:ext cx="5097165" cy="41118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Ettekanne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Õpilased tutvustasid oma valitud raamatut auditooriumi ees, kasutades loodud esitlust</a:t>
            </a:r>
          </a:p>
          <a:p>
            <a:r>
              <a:rPr lang="et-EE" dirty="0" smtClean="0"/>
              <a:t> Ettekannetele kulus 3 nädalat</a:t>
            </a:r>
            <a:endParaRPr lang="et-EE" dirty="0"/>
          </a:p>
        </p:txBody>
      </p:sp>
      <p:pic>
        <p:nvPicPr>
          <p:cNvPr id="5" name="Sisu kohatäide 4" descr="kenya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39952" y="2996952"/>
            <a:ext cx="4806453" cy="37235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Hinnati kolmes kategoorias (kaart, esitlus, ettekanne)</a:t>
            </a:r>
          </a:p>
          <a:p>
            <a:r>
              <a:rPr lang="et-EE" dirty="0" smtClean="0"/>
              <a:t>Hindamise alused esitati eelnevalt õpilastele ning arutati läbi</a:t>
            </a:r>
          </a:p>
          <a:p>
            <a:r>
              <a:rPr lang="et-EE" dirty="0" smtClean="0"/>
              <a:t>Hindasid nii õpetajad, kui ka õpilased (50% + </a:t>
            </a:r>
            <a:r>
              <a:rPr lang="et-EE" dirty="0" err="1" smtClean="0"/>
              <a:t>50%</a:t>
            </a:r>
            <a:r>
              <a:rPr lang="et-EE" dirty="0" smtClean="0"/>
              <a:t>)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207</Words>
  <Application>Microsoft Office PowerPoint</Application>
  <PresentationFormat>Ekraaniseanss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15</vt:i4>
      </vt:variant>
    </vt:vector>
  </HeadingPairs>
  <TitlesOfParts>
    <vt:vector size="16" baseType="lpstr">
      <vt:lpstr>Office'i kujundus</vt:lpstr>
      <vt:lpstr>“Minu …”-sari lõiming</vt:lpstr>
      <vt:lpstr>Projektiga seotud ained</vt:lpstr>
      <vt:lpstr>Projekti eesmärgid</vt:lpstr>
      <vt:lpstr>Projekti etapid</vt:lpstr>
      <vt:lpstr>Raamatu lugemine</vt:lpstr>
      <vt:lpstr>Kaardi koostamine</vt:lpstr>
      <vt:lpstr>Esitluse koostamine</vt:lpstr>
      <vt:lpstr>Ettekanne</vt:lpstr>
      <vt:lpstr>Hindamine</vt:lpstr>
      <vt:lpstr>Õpetajate hindamismaatriks</vt:lpstr>
      <vt:lpstr>Õpilaste hindamismaatriks</vt:lpstr>
      <vt:lpstr>Õpilaste poolsed hinnangud</vt:lpstr>
      <vt:lpstr>Tagasiside</vt:lpstr>
      <vt:lpstr>Kokkuvõte</vt:lpstr>
      <vt:lpstr>Tänan kuulamast!</vt:lpstr>
    </vt:vector>
  </TitlesOfParts>
  <Company>Tartu Linnavalitsus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“Minu …” sari lõiming</dc:title>
  <dc:creator>ppensa</dc:creator>
  <cp:lastModifiedBy>Kasutaja</cp:lastModifiedBy>
  <cp:revision>27</cp:revision>
  <dcterms:created xsi:type="dcterms:W3CDTF">2014-03-11T11:40:42Z</dcterms:created>
  <dcterms:modified xsi:type="dcterms:W3CDTF">2014-03-24T12:47:45Z</dcterms:modified>
</cp:coreProperties>
</file>