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63" r:id="rId12"/>
    <p:sldId id="264" r:id="rId13"/>
    <p:sldId id="270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39C20-F2C0-43E1-868F-0441ECF44445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t-EE"/>
        </a:p>
      </dgm:t>
    </dgm:pt>
    <dgm:pt modelId="{BCE6B3E1-A2FA-4673-A0A7-E0B257783DA6}">
      <dgm:prSet/>
      <dgm:spPr/>
      <dgm:t>
        <a:bodyPr/>
        <a:lstStyle/>
        <a:p>
          <a:pPr rtl="0"/>
          <a:r>
            <a:rPr lang="et-EE" dirty="0" smtClean="0"/>
            <a:t>Eesti keel ja kirjandus</a:t>
          </a:r>
          <a:endParaRPr lang="et-EE" dirty="0"/>
        </a:p>
      </dgm:t>
    </dgm:pt>
    <dgm:pt modelId="{A9F29877-2B10-48D6-BF2A-2B78F0F7713E}" type="parTrans" cxnId="{E3B7F572-052E-422C-9E8A-BFCA77046828}">
      <dgm:prSet/>
      <dgm:spPr/>
      <dgm:t>
        <a:bodyPr/>
        <a:lstStyle/>
        <a:p>
          <a:endParaRPr lang="et-EE"/>
        </a:p>
      </dgm:t>
    </dgm:pt>
    <dgm:pt modelId="{7DBC8552-AD02-4FC6-B9F0-F0F4CE757AF6}" type="sibTrans" cxnId="{E3B7F572-052E-422C-9E8A-BFCA77046828}">
      <dgm:prSet/>
      <dgm:spPr/>
      <dgm:t>
        <a:bodyPr/>
        <a:lstStyle/>
        <a:p>
          <a:endParaRPr lang="et-EE"/>
        </a:p>
      </dgm:t>
    </dgm:pt>
    <dgm:pt modelId="{0E9C0480-B0EF-449B-A453-91F3784D4180}">
      <dgm:prSet/>
      <dgm:spPr/>
      <dgm:t>
        <a:bodyPr/>
        <a:lstStyle/>
        <a:p>
          <a:pPr rtl="0"/>
          <a:r>
            <a:rPr lang="et-EE" dirty="0" smtClean="0"/>
            <a:t>Geograafia</a:t>
          </a:r>
          <a:endParaRPr lang="et-EE" dirty="0"/>
        </a:p>
      </dgm:t>
    </dgm:pt>
    <dgm:pt modelId="{56168D31-5CA7-4FFA-8FA8-461513E703D5}" type="parTrans" cxnId="{40FA54B6-7860-40BB-BC49-BD55CF1680DD}">
      <dgm:prSet/>
      <dgm:spPr/>
      <dgm:t>
        <a:bodyPr/>
        <a:lstStyle/>
        <a:p>
          <a:endParaRPr lang="et-EE"/>
        </a:p>
      </dgm:t>
    </dgm:pt>
    <dgm:pt modelId="{E477EE4B-6521-49B0-87C8-09416EB3BA12}" type="sibTrans" cxnId="{40FA54B6-7860-40BB-BC49-BD55CF1680DD}">
      <dgm:prSet/>
      <dgm:spPr/>
      <dgm:t>
        <a:bodyPr/>
        <a:lstStyle/>
        <a:p>
          <a:endParaRPr lang="et-EE"/>
        </a:p>
      </dgm:t>
    </dgm:pt>
    <dgm:pt modelId="{1FFBB5D7-B733-45D0-92F2-C8615A55EA0C}">
      <dgm:prSet/>
      <dgm:spPr/>
      <dgm:t>
        <a:bodyPr/>
        <a:lstStyle/>
        <a:p>
          <a:pPr rtl="0"/>
          <a:r>
            <a:rPr lang="et-EE" dirty="0" smtClean="0"/>
            <a:t>Kunstiõpetus</a:t>
          </a:r>
          <a:endParaRPr lang="et-EE" dirty="0"/>
        </a:p>
      </dgm:t>
    </dgm:pt>
    <dgm:pt modelId="{0A8AEC41-86F6-4580-9098-106F72D4408C}" type="parTrans" cxnId="{783E0510-0692-4CA8-BAD3-621AF0D1C8F2}">
      <dgm:prSet/>
      <dgm:spPr/>
      <dgm:t>
        <a:bodyPr/>
        <a:lstStyle/>
        <a:p>
          <a:endParaRPr lang="et-EE"/>
        </a:p>
      </dgm:t>
    </dgm:pt>
    <dgm:pt modelId="{B0F673EE-D3A2-4595-8188-5D6C79447E69}" type="sibTrans" cxnId="{783E0510-0692-4CA8-BAD3-621AF0D1C8F2}">
      <dgm:prSet/>
      <dgm:spPr/>
      <dgm:t>
        <a:bodyPr/>
        <a:lstStyle/>
        <a:p>
          <a:endParaRPr lang="et-EE"/>
        </a:p>
      </dgm:t>
    </dgm:pt>
    <dgm:pt modelId="{A5D4F0C7-398D-4192-B369-ACD5742258AF}">
      <dgm:prSet/>
      <dgm:spPr/>
      <dgm:t>
        <a:bodyPr/>
        <a:lstStyle/>
        <a:p>
          <a:pPr rtl="0"/>
          <a:r>
            <a:rPr lang="et-EE" dirty="0" smtClean="0"/>
            <a:t>Füüsika?</a:t>
          </a:r>
          <a:endParaRPr lang="et-EE" dirty="0"/>
        </a:p>
      </dgm:t>
    </dgm:pt>
    <dgm:pt modelId="{9532E73B-1369-43A7-B19B-7A05BF4C11C3}" type="parTrans" cxnId="{A632689E-E2C0-4203-8562-95D514208F68}">
      <dgm:prSet/>
      <dgm:spPr/>
      <dgm:t>
        <a:bodyPr/>
        <a:lstStyle/>
        <a:p>
          <a:endParaRPr lang="et-EE"/>
        </a:p>
      </dgm:t>
    </dgm:pt>
    <dgm:pt modelId="{91D6BD6F-0836-44A5-A265-B7D45682DC3D}" type="sibTrans" cxnId="{A632689E-E2C0-4203-8562-95D514208F68}">
      <dgm:prSet/>
      <dgm:spPr/>
      <dgm:t>
        <a:bodyPr/>
        <a:lstStyle/>
        <a:p>
          <a:endParaRPr lang="et-EE"/>
        </a:p>
      </dgm:t>
    </dgm:pt>
    <dgm:pt modelId="{6A0800B3-1F36-4E88-A024-7285786641DF}">
      <dgm:prSet/>
      <dgm:spPr/>
      <dgm:t>
        <a:bodyPr/>
        <a:lstStyle/>
        <a:p>
          <a:pPr rtl="0"/>
          <a:r>
            <a:rPr lang="et-EE" dirty="0" smtClean="0"/>
            <a:t>Ajalugu?</a:t>
          </a:r>
          <a:endParaRPr lang="et-EE" dirty="0"/>
        </a:p>
      </dgm:t>
    </dgm:pt>
    <dgm:pt modelId="{2B523095-FB96-490D-8268-ACA9C473381D}" type="parTrans" cxnId="{30986457-D328-4187-B14C-83A0245F3E6D}">
      <dgm:prSet/>
      <dgm:spPr/>
      <dgm:t>
        <a:bodyPr/>
        <a:lstStyle/>
        <a:p>
          <a:endParaRPr lang="et-EE"/>
        </a:p>
      </dgm:t>
    </dgm:pt>
    <dgm:pt modelId="{3C7721D0-F4A2-411E-AA88-5A53851B0D26}" type="sibTrans" cxnId="{30986457-D328-4187-B14C-83A0245F3E6D}">
      <dgm:prSet/>
      <dgm:spPr/>
      <dgm:t>
        <a:bodyPr/>
        <a:lstStyle/>
        <a:p>
          <a:endParaRPr lang="et-EE"/>
        </a:p>
      </dgm:t>
    </dgm:pt>
    <dgm:pt modelId="{E0370B4F-FBC7-4A3C-93EF-2BFEE9405736}" type="pres">
      <dgm:prSet presAssocID="{B5339C20-F2C0-43E1-868F-0441ECF44445}" presName="cycle" presStyleCnt="0">
        <dgm:presLayoutVars>
          <dgm:dir/>
          <dgm:resizeHandles val="exact"/>
        </dgm:presLayoutVars>
      </dgm:prSet>
      <dgm:spPr/>
    </dgm:pt>
    <dgm:pt modelId="{45184F64-3FDF-45AE-8993-A6B5911C67E4}" type="pres">
      <dgm:prSet presAssocID="{BCE6B3E1-A2FA-4673-A0A7-E0B257783DA6}" presName="node" presStyleLbl="node1" presStyleIdx="0" presStyleCnt="5">
        <dgm:presLayoutVars>
          <dgm:bulletEnabled val="1"/>
        </dgm:presLayoutVars>
      </dgm:prSet>
      <dgm:spPr/>
    </dgm:pt>
    <dgm:pt modelId="{1D533D99-E860-4DD4-9E0A-5F95E210ABD5}" type="pres">
      <dgm:prSet presAssocID="{BCE6B3E1-A2FA-4673-A0A7-E0B257783DA6}" presName="spNode" presStyleCnt="0"/>
      <dgm:spPr/>
    </dgm:pt>
    <dgm:pt modelId="{7AD36A72-BBC2-470E-9393-3FD65391871F}" type="pres">
      <dgm:prSet presAssocID="{7DBC8552-AD02-4FC6-B9F0-F0F4CE757AF6}" presName="sibTrans" presStyleLbl="sibTrans1D1" presStyleIdx="0" presStyleCnt="5"/>
      <dgm:spPr/>
    </dgm:pt>
    <dgm:pt modelId="{7D077436-95AC-4167-870E-770F179CC9CA}" type="pres">
      <dgm:prSet presAssocID="{0E9C0480-B0EF-449B-A453-91F3784D4180}" presName="node" presStyleLbl="node1" presStyleIdx="1" presStyleCnt="5">
        <dgm:presLayoutVars>
          <dgm:bulletEnabled val="1"/>
        </dgm:presLayoutVars>
      </dgm:prSet>
      <dgm:spPr/>
    </dgm:pt>
    <dgm:pt modelId="{ABC5BDB9-9B64-48AE-B76D-E6248B5159EB}" type="pres">
      <dgm:prSet presAssocID="{0E9C0480-B0EF-449B-A453-91F3784D4180}" presName="spNode" presStyleCnt="0"/>
      <dgm:spPr/>
    </dgm:pt>
    <dgm:pt modelId="{875C5E9E-E212-4B17-B0B7-EE998E72DD1A}" type="pres">
      <dgm:prSet presAssocID="{E477EE4B-6521-49B0-87C8-09416EB3BA12}" presName="sibTrans" presStyleLbl="sibTrans1D1" presStyleIdx="1" presStyleCnt="5"/>
      <dgm:spPr/>
    </dgm:pt>
    <dgm:pt modelId="{9AE09753-DED3-4328-A4E6-EED1AB1F77D2}" type="pres">
      <dgm:prSet presAssocID="{1FFBB5D7-B733-45D0-92F2-C8615A55EA0C}" presName="node" presStyleLbl="node1" presStyleIdx="2" presStyleCnt="5">
        <dgm:presLayoutVars>
          <dgm:bulletEnabled val="1"/>
        </dgm:presLayoutVars>
      </dgm:prSet>
      <dgm:spPr/>
    </dgm:pt>
    <dgm:pt modelId="{1DAC8140-F2B1-413A-8124-0EAF430830FD}" type="pres">
      <dgm:prSet presAssocID="{1FFBB5D7-B733-45D0-92F2-C8615A55EA0C}" presName="spNode" presStyleCnt="0"/>
      <dgm:spPr/>
    </dgm:pt>
    <dgm:pt modelId="{575A90D2-6D79-47C6-9709-C93376E0C31B}" type="pres">
      <dgm:prSet presAssocID="{B0F673EE-D3A2-4595-8188-5D6C79447E69}" presName="sibTrans" presStyleLbl="sibTrans1D1" presStyleIdx="2" presStyleCnt="5"/>
      <dgm:spPr/>
    </dgm:pt>
    <dgm:pt modelId="{32C7F463-4B2B-4453-89B0-2FC296B02073}" type="pres">
      <dgm:prSet presAssocID="{A5D4F0C7-398D-4192-B369-ACD5742258AF}" presName="node" presStyleLbl="node1" presStyleIdx="3" presStyleCnt="5">
        <dgm:presLayoutVars>
          <dgm:bulletEnabled val="1"/>
        </dgm:presLayoutVars>
      </dgm:prSet>
      <dgm:spPr/>
    </dgm:pt>
    <dgm:pt modelId="{C4771766-5056-4CD7-AF66-148BFB7F74A1}" type="pres">
      <dgm:prSet presAssocID="{A5D4F0C7-398D-4192-B369-ACD5742258AF}" presName="spNode" presStyleCnt="0"/>
      <dgm:spPr/>
    </dgm:pt>
    <dgm:pt modelId="{64A5DE76-39EB-4AB2-901D-AAE23FE50819}" type="pres">
      <dgm:prSet presAssocID="{91D6BD6F-0836-44A5-A265-B7D45682DC3D}" presName="sibTrans" presStyleLbl="sibTrans1D1" presStyleIdx="3" presStyleCnt="5"/>
      <dgm:spPr/>
    </dgm:pt>
    <dgm:pt modelId="{B7CF865D-4A6D-401C-BEC8-C0AF0ED0E626}" type="pres">
      <dgm:prSet presAssocID="{6A0800B3-1F36-4E88-A024-7285786641DF}" presName="node" presStyleLbl="node1" presStyleIdx="4" presStyleCnt="5">
        <dgm:presLayoutVars>
          <dgm:bulletEnabled val="1"/>
        </dgm:presLayoutVars>
      </dgm:prSet>
      <dgm:spPr/>
    </dgm:pt>
    <dgm:pt modelId="{6F83873B-F810-4FC5-B4FA-EA5D46A9DEE2}" type="pres">
      <dgm:prSet presAssocID="{6A0800B3-1F36-4E88-A024-7285786641DF}" presName="spNode" presStyleCnt="0"/>
      <dgm:spPr/>
    </dgm:pt>
    <dgm:pt modelId="{E3F4673F-3A86-4547-9ADD-17C5237D7F16}" type="pres">
      <dgm:prSet presAssocID="{3C7721D0-F4A2-411E-AA88-5A53851B0D26}" presName="sibTrans" presStyleLbl="sibTrans1D1" presStyleIdx="4" presStyleCnt="5"/>
      <dgm:spPr/>
    </dgm:pt>
  </dgm:ptLst>
  <dgm:cxnLst>
    <dgm:cxn modelId="{047EE8E7-F195-4527-8D3E-2C5C5C9BC9CF}" type="presOf" srcId="{B5339C20-F2C0-43E1-868F-0441ECF44445}" destId="{E0370B4F-FBC7-4A3C-93EF-2BFEE9405736}" srcOrd="0" destOrd="0" presId="urn:microsoft.com/office/officeart/2005/8/layout/cycle6"/>
    <dgm:cxn modelId="{A632689E-E2C0-4203-8562-95D514208F68}" srcId="{B5339C20-F2C0-43E1-868F-0441ECF44445}" destId="{A5D4F0C7-398D-4192-B369-ACD5742258AF}" srcOrd="3" destOrd="0" parTransId="{9532E73B-1369-43A7-B19B-7A05BF4C11C3}" sibTransId="{91D6BD6F-0836-44A5-A265-B7D45682DC3D}"/>
    <dgm:cxn modelId="{06C9D0BB-A5E5-415A-B0CD-CF2D91F109B5}" type="presOf" srcId="{3C7721D0-F4A2-411E-AA88-5A53851B0D26}" destId="{E3F4673F-3A86-4547-9ADD-17C5237D7F16}" srcOrd="0" destOrd="0" presId="urn:microsoft.com/office/officeart/2005/8/layout/cycle6"/>
    <dgm:cxn modelId="{0E68385C-6101-430A-8669-FE2A5419FD90}" type="presOf" srcId="{0E9C0480-B0EF-449B-A453-91F3784D4180}" destId="{7D077436-95AC-4167-870E-770F179CC9CA}" srcOrd="0" destOrd="0" presId="urn:microsoft.com/office/officeart/2005/8/layout/cycle6"/>
    <dgm:cxn modelId="{783E0510-0692-4CA8-BAD3-621AF0D1C8F2}" srcId="{B5339C20-F2C0-43E1-868F-0441ECF44445}" destId="{1FFBB5D7-B733-45D0-92F2-C8615A55EA0C}" srcOrd="2" destOrd="0" parTransId="{0A8AEC41-86F6-4580-9098-106F72D4408C}" sibTransId="{B0F673EE-D3A2-4595-8188-5D6C79447E69}"/>
    <dgm:cxn modelId="{6BC4F1F3-D2ED-4FE1-8CE0-8E7DE480D3AB}" type="presOf" srcId="{E477EE4B-6521-49B0-87C8-09416EB3BA12}" destId="{875C5E9E-E212-4B17-B0B7-EE998E72DD1A}" srcOrd="0" destOrd="0" presId="urn:microsoft.com/office/officeart/2005/8/layout/cycle6"/>
    <dgm:cxn modelId="{E3B7F572-052E-422C-9E8A-BFCA77046828}" srcId="{B5339C20-F2C0-43E1-868F-0441ECF44445}" destId="{BCE6B3E1-A2FA-4673-A0A7-E0B257783DA6}" srcOrd="0" destOrd="0" parTransId="{A9F29877-2B10-48D6-BF2A-2B78F0F7713E}" sibTransId="{7DBC8552-AD02-4FC6-B9F0-F0F4CE757AF6}"/>
    <dgm:cxn modelId="{9E45E18B-AC1B-42CC-8197-8953E5F41CE7}" type="presOf" srcId="{7DBC8552-AD02-4FC6-B9F0-F0F4CE757AF6}" destId="{7AD36A72-BBC2-470E-9393-3FD65391871F}" srcOrd="0" destOrd="0" presId="urn:microsoft.com/office/officeart/2005/8/layout/cycle6"/>
    <dgm:cxn modelId="{E5D4E5A0-B9E0-4FFE-842B-171D0CBE235D}" type="presOf" srcId="{6A0800B3-1F36-4E88-A024-7285786641DF}" destId="{B7CF865D-4A6D-401C-BEC8-C0AF0ED0E626}" srcOrd="0" destOrd="0" presId="urn:microsoft.com/office/officeart/2005/8/layout/cycle6"/>
    <dgm:cxn modelId="{62F2D752-C6D6-4FFC-B537-7D89A69D8694}" type="presOf" srcId="{B0F673EE-D3A2-4595-8188-5D6C79447E69}" destId="{575A90D2-6D79-47C6-9709-C93376E0C31B}" srcOrd="0" destOrd="0" presId="urn:microsoft.com/office/officeart/2005/8/layout/cycle6"/>
    <dgm:cxn modelId="{E9C0D03D-0C50-4375-9F78-CA358B30883F}" type="presOf" srcId="{BCE6B3E1-A2FA-4673-A0A7-E0B257783DA6}" destId="{45184F64-3FDF-45AE-8993-A6B5911C67E4}" srcOrd="0" destOrd="0" presId="urn:microsoft.com/office/officeart/2005/8/layout/cycle6"/>
    <dgm:cxn modelId="{30986457-D328-4187-B14C-83A0245F3E6D}" srcId="{B5339C20-F2C0-43E1-868F-0441ECF44445}" destId="{6A0800B3-1F36-4E88-A024-7285786641DF}" srcOrd="4" destOrd="0" parTransId="{2B523095-FB96-490D-8268-ACA9C473381D}" sibTransId="{3C7721D0-F4A2-411E-AA88-5A53851B0D26}"/>
    <dgm:cxn modelId="{7B5FA71C-53D4-4829-B905-8ACDB11E9B34}" type="presOf" srcId="{91D6BD6F-0836-44A5-A265-B7D45682DC3D}" destId="{64A5DE76-39EB-4AB2-901D-AAE23FE50819}" srcOrd="0" destOrd="0" presId="urn:microsoft.com/office/officeart/2005/8/layout/cycle6"/>
    <dgm:cxn modelId="{F7BA04FA-212D-4EB1-8858-E6C6913125EB}" type="presOf" srcId="{1FFBB5D7-B733-45D0-92F2-C8615A55EA0C}" destId="{9AE09753-DED3-4328-A4E6-EED1AB1F77D2}" srcOrd="0" destOrd="0" presId="urn:microsoft.com/office/officeart/2005/8/layout/cycle6"/>
    <dgm:cxn modelId="{40FA54B6-7860-40BB-BC49-BD55CF1680DD}" srcId="{B5339C20-F2C0-43E1-868F-0441ECF44445}" destId="{0E9C0480-B0EF-449B-A453-91F3784D4180}" srcOrd="1" destOrd="0" parTransId="{56168D31-5CA7-4FFA-8FA8-461513E703D5}" sibTransId="{E477EE4B-6521-49B0-87C8-09416EB3BA12}"/>
    <dgm:cxn modelId="{7B28E098-A71D-4AD7-831D-949D27DF90A8}" type="presOf" srcId="{A5D4F0C7-398D-4192-B369-ACD5742258AF}" destId="{32C7F463-4B2B-4453-89B0-2FC296B02073}" srcOrd="0" destOrd="0" presId="urn:microsoft.com/office/officeart/2005/8/layout/cycle6"/>
    <dgm:cxn modelId="{B30E4033-B7DA-47A1-A247-E7150A73741C}" type="presParOf" srcId="{E0370B4F-FBC7-4A3C-93EF-2BFEE9405736}" destId="{45184F64-3FDF-45AE-8993-A6B5911C67E4}" srcOrd="0" destOrd="0" presId="urn:microsoft.com/office/officeart/2005/8/layout/cycle6"/>
    <dgm:cxn modelId="{010CC54A-D65C-45F5-BB08-EC301A4042DB}" type="presParOf" srcId="{E0370B4F-FBC7-4A3C-93EF-2BFEE9405736}" destId="{1D533D99-E860-4DD4-9E0A-5F95E210ABD5}" srcOrd="1" destOrd="0" presId="urn:microsoft.com/office/officeart/2005/8/layout/cycle6"/>
    <dgm:cxn modelId="{76351F0B-651C-4178-9F64-49467E1B450F}" type="presParOf" srcId="{E0370B4F-FBC7-4A3C-93EF-2BFEE9405736}" destId="{7AD36A72-BBC2-470E-9393-3FD65391871F}" srcOrd="2" destOrd="0" presId="urn:microsoft.com/office/officeart/2005/8/layout/cycle6"/>
    <dgm:cxn modelId="{305A7278-7801-49A1-92D1-0760F8C1F497}" type="presParOf" srcId="{E0370B4F-FBC7-4A3C-93EF-2BFEE9405736}" destId="{7D077436-95AC-4167-870E-770F179CC9CA}" srcOrd="3" destOrd="0" presId="urn:microsoft.com/office/officeart/2005/8/layout/cycle6"/>
    <dgm:cxn modelId="{B2A82A24-04BD-4B5E-8173-31CAA61EFA10}" type="presParOf" srcId="{E0370B4F-FBC7-4A3C-93EF-2BFEE9405736}" destId="{ABC5BDB9-9B64-48AE-B76D-E6248B5159EB}" srcOrd="4" destOrd="0" presId="urn:microsoft.com/office/officeart/2005/8/layout/cycle6"/>
    <dgm:cxn modelId="{2AA84B1E-F9C5-41DF-B367-DCB6F016D908}" type="presParOf" srcId="{E0370B4F-FBC7-4A3C-93EF-2BFEE9405736}" destId="{875C5E9E-E212-4B17-B0B7-EE998E72DD1A}" srcOrd="5" destOrd="0" presId="urn:microsoft.com/office/officeart/2005/8/layout/cycle6"/>
    <dgm:cxn modelId="{D9781181-2DA1-432D-BA75-DEDE937A6197}" type="presParOf" srcId="{E0370B4F-FBC7-4A3C-93EF-2BFEE9405736}" destId="{9AE09753-DED3-4328-A4E6-EED1AB1F77D2}" srcOrd="6" destOrd="0" presId="urn:microsoft.com/office/officeart/2005/8/layout/cycle6"/>
    <dgm:cxn modelId="{DFA4DD25-6E87-435B-BF8B-CB773F5BEF17}" type="presParOf" srcId="{E0370B4F-FBC7-4A3C-93EF-2BFEE9405736}" destId="{1DAC8140-F2B1-413A-8124-0EAF430830FD}" srcOrd="7" destOrd="0" presId="urn:microsoft.com/office/officeart/2005/8/layout/cycle6"/>
    <dgm:cxn modelId="{FDE3D054-5AC7-4DAB-9FDE-D7550AD15958}" type="presParOf" srcId="{E0370B4F-FBC7-4A3C-93EF-2BFEE9405736}" destId="{575A90D2-6D79-47C6-9709-C93376E0C31B}" srcOrd="8" destOrd="0" presId="urn:microsoft.com/office/officeart/2005/8/layout/cycle6"/>
    <dgm:cxn modelId="{9B0425B2-F523-4F63-9100-97765A82E4E9}" type="presParOf" srcId="{E0370B4F-FBC7-4A3C-93EF-2BFEE9405736}" destId="{32C7F463-4B2B-4453-89B0-2FC296B02073}" srcOrd="9" destOrd="0" presId="urn:microsoft.com/office/officeart/2005/8/layout/cycle6"/>
    <dgm:cxn modelId="{D64B2341-A682-41BF-A369-3939AB69BECD}" type="presParOf" srcId="{E0370B4F-FBC7-4A3C-93EF-2BFEE9405736}" destId="{C4771766-5056-4CD7-AF66-148BFB7F74A1}" srcOrd="10" destOrd="0" presId="urn:microsoft.com/office/officeart/2005/8/layout/cycle6"/>
    <dgm:cxn modelId="{BBB87EBC-EA0E-41DD-A7EC-43873C014194}" type="presParOf" srcId="{E0370B4F-FBC7-4A3C-93EF-2BFEE9405736}" destId="{64A5DE76-39EB-4AB2-901D-AAE23FE50819}" srcOrd="11" destOrd="0" presId="urn:microsoft.com/office/officeart/2005/8/layout/cycle6"/>
    <dgm:cxn modelId="{8BF7BFA4-23C4-4360-97C2-63ABDB91AAE1}" type="presParOf" srcId="{E0370B4F-FBC7-4A3C-93EF-2BFEE9405736}" destId="{B7CF865D-4A6D-401C-BEC8-C0AF0ED0E626}" srcOrd="12" destOrd="0" presId="urn:microsoft.com/office/officeart/2005/8/layout/cycle6"/>
    <dgm:cxn modelId="{14952F5C-E1D9-41C2-849A-943A923E8A6B}" type="presParOf" srcId="{E0370B4F-FBC7-4A3C-93EF-2BFEE9405736}" destId="{6F83873B-F810-4FC5-B4FA-EA5D46A9DEE2}" srcOrd="13" destOrd="0" presId="urn:microsoft.com/office/officeart/2005/8/layout/cycle6"/>
    <dgm:cxn modelId="{33D53789-8B6A-43FA-8F82-79D983288EC2}" type="presParOf" srcId="{E0370B4F-FBC7-4A3C-93EF-2BFEE9405736}" destId="{E3F4673F-3A86-4547-9ADD-17C5237D7F1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D03AA-E034-4470-9DB8-05FAB378FC72}" type="doc">
      <dgm:prSet loTypeId="urn:microsoft.com/office/officeart/2005/8/layout/vProcess5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t-EE"/>
        </a:p>
      </dgm:t>
    </dgm:pt>
    <dgm:pt modelId="{DA5A3040-22AB-4B3C-9B65-6B85FD5758F5}">
      <dgm:prSet phldrT="[Tekst]"/>
      <dgm:spPr/>
      <dgm:t>
        <a:bodyPr/>
        <a:lstStyle/>
        <a:p>
          <a:r>
            <a:rPr lang="et-EE" dirty="0" smtClean="0"/>
            <a:t>Lugemine ja info kogumine</a:t>
          </a:r>
          <a:endParaRPr lang="et-EE" dirty="0"/>
        </a:p>
      </dgm:t>
    </dgm:pt>
    <dgm:pt modelId="{ADB6C980-DB1C-4606-9B56-711D3B502F0F}" type="parTrans" cxnId="{B18ABB03-17F0-43D2-B5CD-B3C3B0E0DDDD}">
      <dgm:prSet/>
      <dgm:spPr/>
      <dgm:t>
        <a:bodyPr/>
        <a:lstStyle/>
        <a:p>
          <a:endParaRPr lang="et-EE"/>
        </a:p>
      </dgm:t>
    </dgm:pt>
    <dgm:pt modelId="{A559A621-C271-415B-BC7B-9A698467DBAB}" type="sibTrans" cxnId="{B18ABB03-17F0-43D2-B5CD-B3C3B0E0DDDD}">
      <dgm:prSet/>
      <dgm:spPr/>
      <dgm:t>
        <a:bodyPr/>
        <a:lstStyle/>
        <a:p>
          <a:endParaRPr lang="et-EE"/>
        </a:p>
      </dgm:t>
    </dgm:pt>
    <dgm:pt modelId="{2F50BB0A-0B6A-4EC1-B79F-CDC87759E284}">
      <dgm:prSet phldrT="[Tekst]"/>
      <dgm:spPr/>
      <dgm:t>
        <a:bodyPr/>
        <a:lstStyle/>
        <a:p>
          <a:r>
            <a:rPr lang="et-EE" dirty="0" smtClean="0"/>
            <a:t>Kokkuvõtte koostamine</a:t>
          </a:r>
          <a:endParaRPr lang="et-EE" dirty="0"/>
        </a:p>
      </dgm:t>
    </dgm:pt>
    <dgm:pt modelId="{90E73549-B40C-42E5-8C08-B3540AEBD931}" type="parTrans" cxnId="{D2AEBF4C-41A9-4801-9ADF-EC3026B7E8DD}">
      <dgm:prSet/>
      <dgm:spPr/>
      <dgm:t>
        <a:bodyPr/>
        <a:lstStyle/>
        <a:p>
          <a:endParaRPr lang="et-EE"/>
        </a:p>
      </dgm:t>
    </dgm:pt>
    <dgm:pt modelId="{2DFFDFE9-33A0-45D9-8A11-3636C0849966}" type="sibTrans" cxnId="{D2AEBF4C-41A9-4801-9ADF-EC3026B7E8DD}">
      <dgm:prSet/>
      <dgm:spPr/>
      <dgm:t>
        <a:bodyPr/>
        <a:lstStyle/>
        <a:p>
          <a:endParaRPr lang="et-EE"/>
        </a:p>
      </dgm:t>
    </dgm:pt>
    <dgm:pt modelId="{D6E45B52-F27F-461E-AA56-01B5A4A1BFAD}">
      <dgm:prSet phldrT="[Tekst]"/>
      <dgm:spPr/>
      <dgm:t>
        <a:bodyPr/>
        <a:lstStyle/>
        <a:p>
          <a:r>
            <a:rPr lang="et-EE" dirty="0" smtClean="0"/>
            <a:t>Kaardi loomine</a:t>
          </a:r>
          <a:endParaRPr lang="et-EE" dirty="0"/>
        </a:p>
      </dgm:t>
    </dgm:pt>
    <dgm:pt modelId="{15B827CE-0AFC-410E-901D-36FD3637DE44}" type="parTrans" cxnId="{BBCF77AA-0455-4DFA-8CC5-CFE80659049D}">
      <dgm:prSet/>
      <dgm:spPr/>
      <dgm:t>
        <a:bodyPr/>
        <a:lstStyle/>
        <a:p>
          <a:endParaRPr lang="et-EE"/>
        </a:p>
      </dgm:t>
    </dgm:pt>
    <dgm:pt modelId="{0A3BAAED-6F2B-48A4-8B5D-824E65FFA240}" type="sibTrans" cxnId="{BBCF77AA-0455-4DFA-8CC5-CFE80659049D}">
      <dgm:prSet/>
      <dgm:spPr/>
      <dgm:t>
        <a:bodyPr/>
        <a:lstStyle/>
        <a:p>
          <a:endParaRPr lang="et-EE"/>
        </a:p>
      </dgm:t>
    </dgm:pt>
    <dgm:pt modelId="{840A673B-8985-4B47-9AF2-F3AD37E6F66D}">
      <dgm:prSet/>
      <dgm:spPr/>
      <dgm:t>
        <a:bodyPr/>
        <a:lstStyle/>
        <a:p>
          <a:r>
            <a:rPr lang="et-EE" dirty="0" smtClean="0"/>
            <a:t>Illustratsiooni loomine</a:t>
          </a:r>
          <a:endParaRPr lang="et-EE" dirty="0"/>
        </a:p>
      </dgm:t>
    </dgm:pt>
    <dgm:pt modelId="{7E2BC42F-9851-4B63-B523-E6CFEDA90F16}" type="sibTrans" cxnId="{389E410C-E06B-417A-A142-140E804B1B16}">
      <dgm:prSet/>
      <dgm:spPr/>
      <dgm:t>
        <a:bodyPr/>
        <a:lstStyle/>
        <a:p>
          <a:endParaRPr lang="et-EE"/>
        </a:p>
      </dgm:t>
    </dgm:pt>
    <dgm:pt modelId="{3EE842E9-135A-4074-B3F0-9B1A423D8DA2}" type="parTrans" cxnId="{389E410C-E06B-417A-A142-140E804B1B16}">
      <dgm:prSet/>
      <dgm:spPr/>
      <dgm:t>
        <a:bodyPr/>
        <a:lstStyle/>
        <a:p>
          <a:endParaRPr lang="et-EE"/>
        </a:p>
      </dgm:t>
    </dgm:pt>
    <dgm:pt modelId="{7357C9E9-F695-4233-9AE6-CCBD5BE3884D}" type="pres">
      <dgm:prSet presAssocID="{4AED03AA-E034-4470-9DB8-05FAB378FC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46332036-5AF0-43C6-820A-A91B660C7886}" type="pres">
      <dgm:prSet presAssocID="{4AED03AA-E034-4470-9DB8-05FAB378FC72}" presName="dummyMaxCanvas" presStyleCnt="0">
        <dgm:presLayoutVars/>
      </dgm:prSet>
      <dgm:spPr/>
    </dgm:pt>
    <dgm:pt modelId="{4674DD5B-8B3E-4CAC-8F68-13812C4CC135}" type="pres">
      <dgm:prSet presAssocID="{4AED03AA-E034-4470-9DB8-05FAB378FC7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5C7FE01C-E4EB-4770-99BE-5FD863557FC1}" type="pres">
      <dgm:prSet presAssocID="{4AED03AA-E034-4470-9DB8-05FAB378FC7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0082AFDF-3F5D-4B44-9CE9-26CF24FCEBB3}" type="pres">
      <dgm:prSet presAssocID="{4AED03AA-E034-4470-9DB8-05FAB378FC7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CD110B3-DEE6-434F-996C-A18F030A9043}" type="pres">
      <dgm:prSet presAssocID="{4AED03AA-E034-4470-9DB8-05FAB378FC7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ED87880-AE8A-4AEC-8FFE-27B0D5B1B80F}" type="pres">
      <dgm:prSet presAssocID="{4AED03AA-E034-4470-9DB8-05FAB378FC7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046DCEB9-0A4F-4CC2-83A4-8FACD2D6CFE9}" type="pres">
      <dgm:prSet presAssocID="{4AED03AA-E034-4470-9DB8-05FAB378FC7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CEB99BD-7E75-4BCE-B7EE-840F16368A61}" type="pres">
      <dgm:prSet presAssocID="{4AED03AA-E034-4470-9DB8-05FAB378FC7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B8E8EBC7-ACB5-4212-8061-7A462F71EE93}" type="pres">
      <dgm:prSet presAssocID="{4AED03AA-E034-4470-9DB8-05FAB378FC7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BCF7A450-4CD8-4867-9F7A-F50958152099}" type="pres">
      <dgm:prSet presAssocID="{4AED03AA-E034-4470-9DB8-05FAB378FC7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38D2003-1D16-42F7-AD97-50385C6BE615}" type="pres">
      <dgm:prSet presAssocID="{4AED03AA-E034-4470-9DB8-05FAB378FC7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DEFA72B-0C8F-4B6D-ABF8-FF8F025FB6DB}" type="pres">
      <dgm:prSet presAssocID="{4AED03AA-E034-4470-9DB8-05FAB378FC7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BBCF77AA-0455-4DFA-8CC5-CFE80659049D}" srcId="{4AED03AA-E034-4470-9DB8-05FAB378FC72}" destId="{D6E45B52-F27F-461E-AA56-01B5A4A1BFAD}" srcOrd="2" destOrd="0" parTransId="{15B827CE-0AFC-410E-901D-36FD3637DE44}" sibTransId="{0A3BAAED-6F2B-48A4-8B5D-824E65FFA240}"/>
    <dgm:cxn modelId="{F08E8E63-ED1A-4A90-9DF4-DBEA3F3CD1AE}" type="presOf" srcId="{2F50BB0A-0B6A-4EC1-B79F-CDC87759E284}" destId="{5C7FE01C-E4EB-4770-99BE-5FD863557FC1}" srcOrd="0" destOrd="0" presId="urn:microsoft.com/office/officeart/2005/8/layout/vProcess5"/>
    <dgm:cxn modelId="{58DD7F9B-5B48-402E-B1B7-B3C2453DFCDC}" type="presOf" srcId="{840A673B-8985-4B47-9AF2-F3AD37E6F66D}" destId="{2DEFA72B-0C8F-4B6D-ABF8-FF8F025FB6DB}" srcOrd="1" destOrd="0" presId="urn:microsoft.com/office/officeart/2005/8/layout/vProcess5"/>
    <dgm:cxn modelId="{0355211A-17BC-4E63-A7D0-26647114E21C}" type="presOf" srcId="{0A3BAAED-6F2B-48A4-8B5D-824E65FFA240}" destId="{9CEB99BD-7E75-4BCE-B7EE-840F16368A61}" srcOrd="0" destOrd="0" presId="urn:microsoft.com/office/officeart/2005/8/layout/vProcess5"/>
    <dgm:cxn modelId="{56F84C5D-08AC-4C64-84E0-B78C703E4007}" type="presOf" srcId="{D6E45B52-F27F-461E-AA56-01B5A4A1BFAD}" destId="{338D2003-1D16-42F7-AD97-50385C6BE615}" srcOrd="1" destOrd="0" presId="urn:microsoft.com/office/officeart/2005/8/layout/vProcess5"/>
    <dgm:cxn modelId="{B18ABB03-17F0-43D2-B5CD-B3C3B0E0DDDD}" srcId="{4AED03AA-E034-4470-9DB8-05FAB378FC72}" destId="{DA5A3040-22AB-4B3C-9B65-6B85FD5758F5}" srcOrd="0" destOrd="0" parTransId="{ADB6C980-DB1C-4606-9B56-711D3B502F0F}" sibTransId="{A559A621-C271-415B-BC7B-9A698467DBAB}"/>
    <dgm:cxn modelId="{B32D4E46-1C1A-4BE7-A1FA-55BC579EB5EB}" type="presOf" srcId="{DA5A3040-22AB-4B3C-9B65-6B85FD5758F5}" destId="{4674DD5B-8B3E-4CAC-8F68-13812C4CC135}" srcOrd="0" destOrd="0" presId="urn:microsoft.com/office/officeart/2005/8/layout/vProcess5"/>
    <dgm:cxn modelId="{389E410C-E06B-417A-A142-140E804B1B16}" srcId="{4AED03AA-E034-4470-9DB8-05FAB378FC72}" destId="{840A673B-8985-4B47-9AF2-F3AD37E6F66D}" srcOrd="3" destOrd="0" parTransId="{3EE842E9-135A-4074-B3F0-9B1A423D8DA2}" sibTransId="{7E2BC42F-9851-4B63-B523-E6CFEDA90F16}"/>
    <dgm:cxn modelId="{CCC1BFE0-659F-4078-BCE3-068C1859401D}" type="presOf" srcId="{4AED03AA-E034-4470-9DB8-05FAB378FC72}" destId="{7357C9E9-F695-4233-9AE6-CCBD5BE3884D}" srcOrd="0" destOrd="0" presId="urn:microsoft.com/office/officeart/2005/8/layout/vProcess5"/>
    <dgm:cxn modelId="{8D5676C7-B479-4F0D-8AEE-0BF79C1EFAD4}" type="presOf" srcId="{DA5A3040-22AB-4B3C-9B65-6B85FD5758F5}" destId="{B8E8EBC7-ACB5-4212-8061-7A462F71EE93}" srcOrd="1" destOrd="0" presId="urn:microsoft.com/office/officeart/2005/8/layout/vProcess5"/>
    <dgm:cxn modelId="{DD230704-5413-4FB3-B760-0B6A6F92ABBC}" type="presOf" srcId="{2F50BB0A-0B6A-4EC1-B79F-CDC87759E284}" destId="{BCF7A450-4CD8-4867-9F7A-F50958152099}" srcOrd="1" destOrd="0" presId="urn:microsoft.com/office/officeart/2005/8/layout/vProcess5"/>
    <dgm:cxn modelId="{FC9AB7A4-A589-4B84-9D3E-389C1F9BA114}" type="presOf" srcId="{A559A621-C271-415B-BC7B-9A698467DBAB}" destId="{EED87880-AE8A-4AEC-8FFE-27B0D5B1B80F}" srcOrd="0" destOrd="0" presId="urn:microsoft.com/office/officeart/2005/8/layout/vProcess5"/>
    <dgm:cxn modelId="{720680AE-8DC7-4BF5-8E85-F8ED4555B7F0}" type="presOf" srcId="{D6E45B52-F27F-461E-AA56-01B5A4A1BFAD}" destId="{0082AFDF-3F5D-4B44-9CE9-26CF24FCEBB3}" srcOrd="0" destOrd="0" presId="urn:microsoft.com/office/officeart/2005/8/layout/vProcess5"/>
    <dgm:cxn modelId="{D0E54812-5B34-491A-80ED-107F8A7587EB}" type="presOf" srcId="{2DFFDFE9-33A0-45D9-8A11-3636C0849966}" destId="{046DCEB9-0A4F-4CC2-83A4-8FACD2D6CFE9}" srcOrd="0" destOrd="0" presId="urn:microsoft.com/office/officeart/2005/8/layout/vProcess5"/>
    <dgm:cxn modelId="{F590091F-EDF7-4723-9093-757DF391DFD5}" type="presOf" srcId="{840A673B-8985-4B47-9AF2-F3AD37E6F66D}" destId="{9CD110B3-DEE6-434F-996C-A18F030A9043}" srcOrd="0" destOrd="0" presId="urn:microsoft.com/office/officeart/2005/8/layout/vProcess5"/>
    <dgm:cxn modelId="{D2AEBF4C-41A9-4801-9ADF-EC3026B7E8DD}" srcId="{4AED03AA-E034-4470-9DB8-05FAB378FC72}" destId="{2F50BB0A-0B6A-4EC1-B79F-CDC87759E284}" srcOrd="1" destOrd="0" parTransId="{90E73549-B40C-42E5-8C08-B3540AEBD931}" sibTransId="{2DFFDFE9-33A0-45D9-8A11-3636C0849966}"/>
    <dgm:cxn modelId="{87C547F4-FD70-4AD5-BD05-CEE874453103}" type="presParOf" srcId="{7357C9E9-F695-4233-9AE6-CCBD5BE3884D}" destId="{46332036-5AF0-43C6-820A-A91B660C7886}" srcOrd="0" destOrd="0" presId="urn:microsoft.com/office/officeart/2005/8/layout/vProcess5"/>
    <dgm:cxn modelId="{00EDA379-42CC-4ECB-A27C-99B78DBF3682}" type="presParOf" srcId="{7357C9E9-F695-4233-9AE6-CCBD5BE3884D}" destId="{4674DD5B-8B3E-4CAC-8F68-13812C4CC135}" srcOrd="1" destOrd="0" presId="urn:microsoft.com/office/officeart/2005/8/layout/vProcess5"/>
    <dgm:cxn modelId="{7F156C60-877F-4766-87B7-5EEE44759FF9}" type="presParOf" srcId="{7357C9E9-F695-4233-9AE6-CCBD5BE3884D}" destId="{5C7FE01C-E4EB-4770-99BE-5FD863557FC1}" srcOrd="2" destOrd="0" presId="urn:microsoft.com/office/officeart/2005/8/layout/vProcess5"/>
    <dgm:cxn modelId="{DDC18A96-ED38-4378-ADFA-0024DC7A5F4A}" type="presParOf" srcId="{7357C9E9-F695-4233-9AE6-CCBD5BE3884D}" destId="{0082AFDF-3F5D-4B44-9CE9-26CF24FCEBB3}" srcOrd="3" destOrd="0" presId="urn:microsoft.com/office/officeart/2005/8/layout/vProcess5"/>
    <dgm:cxn modelId="{73B53C66-E9E0-42D7-A634-B4E6FD4905A5}" type="presParOf" srcId="{7357C9E9-F695-4233-9AE6-CCBD5BE3884D}" destId="{9CD110B3-DEE6-434F-996C-A18F030A9043}" srcOrd="4" destOrd="0" presId="urn:microsoft.com/office/officeart/2005/8/layout/vProcess5"/>
    <dgm:cxn modelId="{AE778E8C-CEC9-4FAF-AD90-D6DD516EFC37}" type="presParOf" srcId="{7357C9E9-F695-4233-9AE6-CCBD5BE3884D}" destId="{EED87880-AE8A-4AEC-8FFE-27B0D5B1B80F}" srcOrd="5" destOrd="0" presId="urn:microsoft.com/office/officeart/2005/8/layout/vProcess5"/>
    <dgm:cxn modelId="{FF2E9ED6-5211-4E94-88B4-8E5A3840ACF7}" type="presParOf" srcId="{7357C9E9-F695-4233-9AE6-CCBD5BE3884D}" destId="{046DCEB9-0A4F-4CC2-83A4-8FACD2D6CFE9}" srcOrd="6" destOrd="0" presId="urn:microsoft.com/office/officeart/2005/8/layout/vProcess5"/>
    <dgm:cxn modelId="{F5AD6052-89A6-46F8-8A30-7E8808D6C667}" type="presParOf" srcId="{7357C9E9-F695-4233-9AE6-CCBD5BE3884D}" destId="{9CEB99BD-7E75-4BCE-B7EE-840F16368A61}" srcOrd="7" destOrd="0" presId="urn:microsoft.com/office/officeart/2005/8/layout/vProcess5"/>
    <dgm:cxn modelId="{4FA34CCD-CCBD-4A76-93B0-B1072EC1DBE1}" type="presParOf" srcId="{7357C9E9-F695-4233-9AE6-CCBD5BE3884D}" destId="{B8E8EBC7-ACB5-4212-8061-7A462F71EE93}" srcOrd="8" destOrd="0" presId="urn:microsoft.com/office/officeart/2005/8/layout/vProcess5"/>
    <dgm:cxn modelId="{4E21EDDE-581D-4314-BADD-EA596D8B9329}" type="presParOf" srcId="{7357C9E9-F695-4233-9AE6-CCBD5BE3884D}" destId="{BCF7A450-4CD8-4867-9F7A-F50958152099}" srcOrd="9" destOrd="0" presId="urn:microsoft.com/office/officeart/2005/8/layout/vProcess5"/>
    <dgm:cxn modelId="{7D6EA5E6-F01D-412A-8575-AA66DEF4FF24}" type="presParOf" srcId="{7357C9E9-F695-4233-9AE6-CCBD5BE3884D}" destId="{338D2003-1D16-42F7-AD97-50385C6BE615}" srcOrd="10" destOrd="0" presId="urn:microsoft.com/office/officeart/2005/8/layout/vProcess5"/>
    <dgm:cxn modelId="{A45E8C57-7010-45E6-A766-7380A8448460}" type="presParOf" srcId="{7357C9E9-F695-4233-9AE6-CCBD5BE3884D}" destId="{2DEFA72B-0C8F-4B6D-ABF8-FF8F025FB6D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184F64-3FDF-45AE-8993-A6B5911C67E4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Eesti keel ja kirjandus</a:t>
          </a:r>
          <a:endParaRPr lang="et-EE" sz="1800" kern="1200" dirty="0"/>
        </a:p>
      </dsp:txBody>
      <dsp:txXfrm>
        <a:off x="3371403" y="736"/>
        <a:ext cx="1486792" cy="966415"/>
      </dsp:txXfrm>
    </dsp:sp>
    <dsp:sp modelId="{7AD36A72-BBC2-470E-9393-3FD65391871F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77436-95AC-4167-870E-770F179CC9CA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Geograafia</a:t>
          </a:r>
          <a:endParaRPr lang="et-EE" sz="1800" kern="1200" dirty="0"/>
        </a:p>
      </dsp:txBody>
      <dsp:txXfrm>
        <a:off x="5208306" y="1335324"/>
        <a:ext cx="1486792" cy="966415"/>
      </dsp:txXfrm>
    </dsp:sp>
    <dsp:sp modelId="{875C5E9E-E212-4B17-B0B7-EE998E72DD1A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09753-DED3-4328-A4E6-EED1AB1F77D2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Kunstiõpetus</a:t>
          </a:r>
          <a:endParaRPr lang="et-EE" sz="1800" kern="1200" dirty="0"/>
        </a:p>
      </dsp:txBody>
      <dsp:txXfrm>
        <a:off x="4506671" y="3494733"/>
        <a:ext cx="1486792" cy="966415"/>
      </dsp:txXfrm>
    </dsp:sp>
    <dsp:sp modelId="{575A90D2-6D79-47C6-9709-C93376E0C31B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7F463-4B2B-4453-89B0-2FC296B02073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Füüsika?</a:t>
          </a:r>
          <a:endParaRPr lang="et-EE" sz="1800" kern="1200" dirty="0"/>
        </a:p>
      </dsp:txBody>
      <dsp:txXfrm>
        <a:off x="2236135" y="3494733"/>
        <a:ext cx="1486792" cy="966415"/>
      </dsp:txXfrm>
    </dsp:sp>
    <dsp:sp modelId="{64A5DE76-39EB-4AB2-901D-AAE23FE50819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F865D-4A6D-401C-BEC8-C0AF0ED0E626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Ajalugu?</a:t>
          </a:r>
          <a:endParaRPr lang="et-EE" sz="1800" kern="1200" dirty="0"/>
        </a:p>
      </dsp:txBody>
      <dsp:txXfrm>
        <a:off x="1534500" y="1335324"/>
        <a:ext cx="1486792" cy="966415"/>
      </dsp:txXfrm>
    </dsp:sp>
    <dsp:sp modelId="{E3F4673F-3A86-4547-9ADD-17C5237D7F16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74DD5B-8B3E-4CAC-8F68-13812C4CC135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700" kern="1200" dirty="0" smtClean="0"/>
            <a:t>Lugemine ja info kogumine</a:t>
          </a:r>
          <a:endParaRPr lang="et-EE" sz="3700" kern="1200" dirty="0"/>
        </a:p>
      </dsp:txBody>
      <dsp:txXfrm>
        <a:off x="0" y="0"/>
        <a:ext cx="5483418" cy="995711"/>
      </dsp:txXfrm>
    </dsp:sp>
    <dsp:sp modelId="{5C7FE01C-E4EB-4770-99BE-5FD863557FC1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700" kern="1200" dirty="0" smtClean="0"/>
            <a:t>Kokkuvõtte koostamine</a:t>
          </a:r>
          <a:endParaRPr lang="et-EE" sz="3700" kern="1200" dirty="0"/>
        </a:p>
      </dsp:txBody>
      <dsp:txXfrm>
        <a:off x="551383" y="1176750"/>
        <a:ext cx="5385084" cy="995711"/>
      </dsp:txXfrm>
    </dsp:sp>
    <dsp:sp modelId="{0082AFDF-3F5D-4B44-9CE9-26CF24FCEBB3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700" kern="1200" dirty="0" smtClean="0"/>
            <a:t>Kaardi loomine</a:t>
          </a:r>
          <a:endParaRPr lang="et-EE" sz="3700" kern="1200" dirty="0"/>
        </a:p>
      </dsp:txBody>
      <dsp:txXfrm>
        <a:off x="1094536" y="2353500"/>
        <a:ext cx="5393313" cy="995711"/>
      </dsp:txXfrm>
    </dsp:sp>
    <dsp:sp modelId="{9CD110B3-DEE6-434F-996C-A18F030A9043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700" kern="1200" dirty="0" smtClean="0"/>
            <a:t>Illustratsiooni loomine</a:t>
          </a:r>
          <a:endParaRPr lang="et-EE" sz="3700" kern="1200" dirty="0"/>
        </a:p>
      </dsp:txBody>
      <dsp:txXfrm>
        <a:off x="1645920" y="3530251"/>
        <a:ext cx="5385084" cy="995711"/>
      </dsp:txXfrm>
    </dsp:sp>
    <dsp:sp modelId="{EED87880-AE8A-4AEC-8FFE-27B0D5B1B80F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2900" kern="1200"/>
        </a:p>
      </dsp:txBody>
      <dsp:txXfrm>
        <a:off x="5936467" y="762624"/>
        <a:ext cx="647212" cy="647212"/>
      </dsp:txXfrm>
    </dsp:sp>
    <dsp:sp modelId="{046DCEB9-0A4F-4CC2-83A4-8FACD2D6CFE9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2900" kern="1200"/>
        </a:p>
      </dsp:txBody>
      <dsp:txXfrm>
        <a:off x="6487850" y="1939375"/>
        <a:ext cx="647212" cy="647212"/>
      </dsp:txXfrm>
    </dsp:sp>
    <dsp:sp modelId="{9CEB99BD-7E75-4BCE-B7EE-840F16368A61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2900" kern="1200"/>
        </a:p>
      </dsp:txBody>
      <dsp:txXfrm>
        <a:off x="7031004" y="3116125"/>
        <a:ext cx="647212" cy="647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2987-5508-4983-86B3-71853DADA25A}" type="datetimeFigureOut">
              <a:rPr lang="et-EE" smtClean="0"/>
              <a:pPr/>
              <a:t>16.03.2015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9939-1D03-4F90-A2EB-15559FA0BA0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2682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2987-5508-4983-86B3-71853DADA25A}" type="datetimeFigureOut">
              <a:rPr lang="et-EE" smtClean="0"/>
              <a:pPr/>
              <a:t>16.03.2015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9939-1D03-4F90-A2EB-15559FA0BA0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115053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2987-5508-4983-86B3-71853DADA25A}" type="datetimeFigureOut">
              <a:rPr lang="et-EE" smtClean="0"/>
              <a:pPr/>
              <a:t>16.03.2015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9939-1D03-4F90-A2EB-15559FA0BA0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78519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2987-5508-4983-86B3-71853DADA25A}" type="datetimeFigureOut">
              <a:rPr lang="et-EE" smtClean="0"/>
              <a:pPr/>
              <a:t>16.03.2015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9939-1D03-4F90-A2EB-15559FA0BA0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118983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2987-5508-4983-86B3-71853DADA25A}" type="datetimeFigureOut">
              <a:rPr lang="et-EE" smtClean="0"/>
              <a:pPr/>
              <a:t>16.03.2015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9939-1D03-4F90-A2EB-15559FA0BA0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71902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2987-5508-4983-86B3-71853DADA25A}" type="datetimeFigureOut">
              <a:rPr lang="et-EE" smtClean="0"/>
              <a:pPr/>
              <a:t>16.03.2015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9939-1D03-4F90-A2EB-15559FA0BA0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00156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2987-5508-4983-86B3-71853DADA25A}" type="datetimeFigureOut">
              <a:rPr lang="et-EE" smtClean="0"/>
              <a:pPr/>
              <a:t>16.03.2015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9939-1D03-4F90-A2EB-15559FA0BA0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66183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2987-5508-4983-86B3-71853DADA25A}" type="datetimeFigureOut">
              <a:rPr lang="et-EE" smtClean="0"/>
              <a:pPr/>
              <a:t>16.03.2015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9939-1D03-4F90-A2EB-15559FA0BA0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49023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2987-5508-4983-86B3-71853DADA25A}" type="datetimeFigureOut">
              <a:rPr lang="et-EE" smtClean="0"/>
              <a:pPr/>
              <a:t>16.03.2015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9939-1D03-4F90-A2EB-15559FA0BA0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86082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2987-5508-4983-86B3-71853DADA25A}" type="datetimeFigureOut">
              <a:rPr lang="et-EE" smtClean="0"/>
              <a:pPr/>
              <a:t>16.03.2015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9939-1D03-4F90-A2EB-15559FA0BA0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10722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2987-5508-4983-86B3-71853DADA25A}" type="datetimeFigureOut">
              <a:rPr lang="et-EE" smtClean="0"/>
              <a:pPr/>
              <a:t>16.03.2015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9939-1D03-4F90-A2EB-15559FA0BA0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68338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42987-5508-4983-86B3-71853DADA25A}" type="datetimeFigureOut">
              <a:rPr lang="et-EE" smtClean="0"/>
              <a:pPr/>
              <a:t>16.03.2015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59939-1D03-4F90-A2EB-15559FA0BA0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22753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eriku.tartu.ee/gallery/displayimage.php?album=85&amp;pid=6281&amp;slideshow=500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cgis.com/explorer/?present=3e27e0dc7d374f91ab4a80c60d28166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 smtClean="0"/>
              <a:t>Jules</a:t>
            </a:r>
            <a:r>
              <a:rPr lang="et-EE" dirty="0" smtClean="0"/>
              <a:t> </a:t>
            </a:r>
            <a:r>
              <a:rPr lang="et-EE" dirty="0" err="1" smtClean="0"/>
              <a:t>Verne</a:t>
            </a:r>
            <a:r>
              <a:rPr lang="et-EE" dirty="0" smtClean="0"/>
              <a:t> annab võimaluse </a:t>
            </a:r>
            <a:r>
              <a:rPr lang="et-EE" dirty="0" err="1" smtClean="0"/>
              <a:t>lõiminguks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Priit </a:t>
            </a:r>
            <a:r>
              <a:rPr lang="et-EE" dirty="0" err="1" smtClean="0"/>
              <a:t>Pensa</a:t>
            </a:r>
            <a:endParaRPr lang="et-EE" dirty="0" smtClean="0"/>
          </a:p>
          <a:p>
            <a:r>
              <a:rPr lang="et-EE" dirty="0" smtClean="0"/>
              <a:t>17.03.2015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364902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MG_57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548680"/>
            <a:ext cx="7620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Illustratsioonid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Loetud peatükist tsitaadi valimine</a:t>
            </a:r>
          </a:p>
          <a:p>
            <a:r>
              <a:rPr lang="et-EE" dirty="0" smtClean="0"/>
              <a:t>Tsitaadi alusel illustratsiooni loomine</a:t>
            </a:r>
            <a:endParaRPr lang="et-EE" dirty="0"/>
          </a:p>
        </p:txBody>
      </p:sp>
      <p:pic>
        <p:nvPicPr>
          <p:cNvPr id="4098" name="Picture 2" descr="08~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597780"/>
            <a:ext cx="3107514" cy="44235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61653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www.veeriku.tartu.ee/gallery/displayimage.php?album=85&amp;pid=6281&amp;slideshow=5000#top_display_media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34402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Füüsika?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Rõhu teema õppimisel kasutatakse raamatut</a:t>
            </a:r>
          </a:p>
          <a:p>
            <a:r>
              <a:rPr lang="et-EE" dirty="0" smtClean="0"/>
              <a:t>Vastavad peatükid loevad kõik õpilased</a:t>
            </a:r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3074" name="Picture 2" descr="http://mediaonevisualarts.com/dndasite/NautilusDT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72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Robootika?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Robootika vahendite kasutamine rõhu õppimisel</a:t>
            </a:r>
            <a:endParaRPr lang="et-EE" dirty="0"/>
          </a:p>
        </p:txBody>
      </p:sp>
      <p:pic>
        <p:nvPicPr>
          <p:cNvPr id="27650" name="Picture 2" descr="http://www.inxcover.no/users/inxcover_mystore_no/images/166_LEGO__Education_LEGO__Pneumatics_Add_on_set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2196634"/>
            <a:ext cx="4038600" cy="3333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Lisaülesanne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GIS-päeva konkursitöö</a:t>
            </a:r>
            <a:endParaRPr lang="et-EE" dirty="0"/>
          </a:p>
        </p:txBody>
      </p:sp>
      <p:pic>
        <p:nvPicPr>
          <p:cNvPr id="2050" name="Picture 2" descr="allveelaev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99168" y="2329904"/>
            <a:ext cx="3136664" cy="30665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9492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hlinkClick r:id="rId3"/>
              </a:rPr>
              <a:t>http://arcgis.com/explorer/?</a:t>
            </a:r>
            <a:r>
              <a:rPr lang="et-EE" dirty="0" smtClean="0">
                <a:hlinkClick r:id="rId3"/>
              </a:rPr>
              <a:t>present=3e27e0dc7d374f91ab4a80c60d281662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22600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Hindamine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Igat tööetappi hinnatakse vastavas aines</a:t>
            </a:r>
          </a:p>
          <a:p>
            <a:r>
              <a:rPr lang="et-EE" dirty="0" smtClean="0"/>
              <a:t>Kokkuvõttev hindamine viktoriini vormis</a:t>
            </a:r>
            <a:endParaRPr lang="et-EE" dirty="0"/>
          </a:p>
        </p:txBody>
      </p:sp>
      <p:pic>
        <p:nvPicPr>
          <p:cNvPr id="1026" name="Picture 2" descr="http://25.media.tumblr.com/7ae43942f497d97037220734b9b7d4be/tumblr_mez227Nnyi1rppeeoo1_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54323" y="1600200"/>
            <a:ext cx="322635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8045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Tänan kuulamast!</a:t>
            </a:r>
            <a:endParaRPr lang="et-EE" dirty="0"/>
          </a:p>
        </p:txBody>
      </p:sp>
      <p:pic>
        <p:nvPicPr>
          <p:cNvPr id="29698" name="Picture 2" descr="http://images.nationalgeographic.com/wpf/media-live/photos/000/012/custom/1242_1280x1024-wallpaper-cb14255076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8615" y="3573016"/>
            <a:ext cx="468052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Milleks </a:t>
            </a:r>
            <a:r>
              <a:rPr lang="et-EE" dirty="0" err="1" smtClean="0"/>
              <a:t>lõiming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Tervikliku maailmapildi kujundamine</a:t>
            </a:r>
          </a:p>
          <a:p>
            <a:r>
              <a:rPr lang="et-EE" dirty="0" smtClean="0"/>
              <a:t>Seoste leidmine</a:t>
            </a:r>
          </a:p>
          <a:p>
            <a:r>
              <a:rPr lang="et-EE" dirty="0" smtClean="0"/>
              <a:t>Aineülesed tööd</a:t>
            </a:r>
          </a:p>
          <a:p>
            <a:r>
              <a:rPr lang="et-EE" dirty="0" smtClean="0"/>
              <a:t>Koostöö õpetajate vahel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47011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Kellega lõimida?</a:t>
            </a:r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214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Miks just </a:t>
            </a:r>
            <a:r>
              <a:rPr lang="et-EE" dirty="0" err="1" smtClean="0"/>
              <a:t>Jules</a:t>
            </a:r>
            <a:r>
              <a:rPr lang="et-EE" dirty="0" smtClean="0"/>
              <a:t> </a:t>
            </a:r>
            <a:r>
              <a:rPr lang="et-EE" dirty="0" err="1" smtClean="0"/>
              <a:t>Verne’i</a:t>
            </a:r>
            <a:r>
              <a:rPr lang="et-EE" dirty="0" smtClean="0"/>
              <a:t> teos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Ajastu sümbol</a:t>
            </a:r>
          </a:p>
          <a:p>
            <a:r>
              <a:rPr lang="et-EE" dirty="0" smtClean="0"/>
              <a:t>Kirjanduse ja geograafia seos</a:t>
            </a:r>
          </a:p>
          <a:p>
            <a:r>
              <a:rPr lang="et-EE" dirty="0" smtClean="0"/>
              <a:t>Lai valik teoseid</a:t>
            </a:r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1026" name="Picture 2" descr="http://www.najvs.org/images/Nadar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76875" y="2248694"/>
            <a:ext cx="2381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80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Tööetapid</a:t>
            </a:r>
            <a:endParaRPr lang="et-EE" dirty="0"/>
          </a:p>
        </p:txBody>
      </p:sp>
      <p:graphicFrame>
        <p:nvGraphicFramePr>
          <p:cNvPr id="9" name="Sisu kohatäid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63519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6550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Lugemine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Igal õpilasel 2 peatükki</a:t>
            </a:r>
          </a:p>
          <a:p>
            <a:r>
              <a:rPr lang="et-EE" dirty="0" smtClean="0"/>
              <a:t>Info kogumine kaardile</a:t>
            </a:r>
          </a:p>
          <a:p>
            <a:r>
              <a:rPr lang="et-EE" dirty="0" smtClean="0"/>
              <a:t>Tsitaadi leidmine illustratsiooni jaoks</a:t>
            </a:r>
          </a:p>
          <a:p>
            <a:r>
              <a:rPr lang="et-EE" dirty="0" smtClean="0"/>
              <a:t>Lühikokkuvõte koostamine loetud peatükkidest </a:t>
            </a:r>
            <a:endParaRPr lang="et-EE" dirty="0"/>
          </a:p>
        </p:txBody>
      </p:sp>
      <p:pic>
        <p:nvPicPr>
          <p:cNvPr id="8194" name="Picture 2" descr="http://www.rahvaraamat.ee/images/products/000/032/751/thumbnails/big/9ca0b572f04af691c792c038f5971d2ff2d054e6/20-000-lj%C3%B6%C3%B6d-vee-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56327" y="1600200"/>
            <a:ext cx="3022346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763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Kaardi koostamine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Kogutud info jagamine</a:t>
            </a:r>
          </a:p>
          <a:p>
            <a:r>
              <a:rPr lang="et-EE" dirty="0" smtClean="0"/>
              <a:t>“Abraham </a:t>
            </a:r>
            <a:r>
              <a:rPr lang="et-EE" dirty="0" err="1" smtClean="0"/>
              <a:t>Lincolni</a:t>
            </a:r>
            <a:r>
              <a:rPr lang="et-EE" dirty="0" smtClean="0"/>
              <a:t>” ja “</a:t>
            </a:r>
            <a:r>
              <a:rPr lang="et-EE" dirty="0" err="1" smtClean="0"/>
              <a:t>Nautiluse</a:t>
            </a:r>
            <a:r>
              <a:rPr lang="et-EE" dirty="0" smtClean="0"/>
              <a:t>” teekonna kandmine kaardile</a:t>
            </a:r>
          </a:p>
          <a:p>
            <a:r>
              <a:rPr lang="et-EE" dirty="0" smtClean="0"/>
              <a:t>Teoses leidunud kohanimede lisamine kaardile</a:t>
            </a:r>
            <a:endParaRPr lang="et-EE" dirty="0"/>
          </a:p>
        </p:txBody>
      </p:sp>
      <p:pic>
        <p:nvPicPr>
          <p:cNvPr id="7170" name="Picture 2" descr="http://upload.wikimedia.org/wikipedia/commons/thumb/a/a5/20000_map_2.jpg/220px-20000_map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70500" y="1685131"/>
            <a:ext cx="2794000" cy="435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077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84355"/>
            <a:ext cx="9144000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4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84355"/>
            <a:ext cx="9144000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412045"/>
      </p:ext>
    </p:extLst>
  </p:cSld>
  <p:clrMapOvr>
    <a:masterClrMapping/>
  </p:clrMapOvr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147</Words>
  <Application>Microsoft Office PowerPoint</Application>
  <PresentationFormat>Ekraaniseanss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16</vt:i4>
      </vt:variant>
    </vt:vector>
  </HeadingPairs>
  <TitlesOfParts>
    <vt:vector size="17" baseType="lpstr">
      <vt:lpstr>Tarkvarakomplekti Office kujundus</vt:lpstr>
      <vt:lpstr>Jules Verne annab võimaluse lõiminguks</vt:lpstr>
      <vt:lpstr>Milleks lõiming</vt:lpstr>
      <vt:lpstr>Kellega lõimida?</vt:lpstr>
      <vt:lpstr>Miks just Jules Verne’i teos</vt:lpstr>
      <vt:lpstr>Tööetapid</vt:lpstr>
      <vt:lpstr>Lugemine</vt:lpstr>
      <vt:lpstr>Kaardi koostamine</vt:lpstr>
      <vt:lpstr>Slaid 8</vt:lpstr>
      <vt:lpstr>Slaid 9</vt:lpstr>
      <vt:lpstr>Slaid 10</vt:lpstr>
      <vt:lpstr>Illustratsioonid</vt:lpstr>
      <vt:lpstr>Füüsika?</vt:lpstr>
      <vt:lpstr>Robootika?</vt:lpstr>
      <vt:lpstr>Lisaülesanne</vt:lpstr>
      <vt:lpstr>Hindamine</vt:lpstr>
      <vt:lpstr>Tänan kuulamast!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Jules Verne annab võimaluse lõiminguks</dc:title>
  <dc:creator>ppensa</dc:creator>
  <cp:lastModifiedBy>Opetaja</cp:lastModifiedBy>
  <cp:revision>26</cp:revision>
  <dcterms:created xsi:type="dcterms:W3CDTF">2015-03-16T10:24:57Z</dcterms:created>
  <dcterms:modified xsi:type="dcterms:W3CDTF">2015-03-16T21:32:48Z</dcterms:modified>
</cp:coreProperties>
</file>